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3500" cx="9144000"/>
  <p:notesSz cx="6858000" cy="9144000"/>
  <p:embeddedFontLst>
    <p:embeddedFont>
      <p:font typeface="Dosis Light"/>
      <p:regular r:id="rId21"/>
      <p:bold r:id="rId22"/>
    </p:embeddedFont>
    <p:embeddedFont>
      <p:font typeface="Dosis"/>
      <p:regular r:id="rId23"/>
      <p:bold r:id="rId24"/>
    </p:embeddedFont>
    <p:embeddedFont>
      <p:font typeface="Titillium Web"/>
      <p:regular r:id="rId25"/>
      <p:bold r:id="rId26"/>
      <p:italic r:id="rId27"/>
      <p:boldItalic r:id="rId28"/>
    </p:embeddedFont>
    <p:embeddedFont>
      <p:font typeface="Titillium Web Light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DosisLight-bold.fntdata"/><Relationship Id="rId21" Type="http://schemas.openxmlformats.org/officeDocument/2006/relationships/font" Target="fonts/DosisLight-regular.fntdata"/><Relationship Id="rId24" Type="http://schemas.openxmlformats.org/officeDocument/2006/relationships/font" Target="fonts/Dosis-bold.fntdata"/><Relationship Id="rId23" Type="http://schemas.openxmlformats.org/officeDocument/2006/relationships/font" Target="fonts/Dosis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TitilliumWeb-bold.fntdata"/><Relationship Id="rId25" Type="http://schemas.openxmlformats.org/officeDocument/2006/relationships/font" Target="fonts/TitilliumWeb-regular.fntdata"/><Relationship Id="rId28" Type="http://schemas.openxmlformats.org/officeDocument/2006/relationships/font" Target="fonts/TitilliumWeb-boldItalic.fntdata"/><Relationship Id="rId27" Type="http://schemas.openxmlformats.org/officeDocument/2006/relationships/font" Target="fonts/TitilliumWeb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TitilliumWebLight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TitilliumWebLight-italic.fntdata"/><Relationship Id="rId30" Type="http://schemas.openxmlformats.org/officeDocument/2006/relationships/font" Target="fonts/TitilliumWebLight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font" Target="fonts/TitilliumWebLight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chemguide.co.uk/physical/basicrates/arrhenius.html" TargetMode="Externa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hem.libretexts.org/Bookshelves/Physical_and_Theoretical_Chemistry_Textbook_Maps/Supplemental_Modules_(Physical_and_Theoretical_Chemistry)/Kinetics/Modeling_Reaction_Kinetics/Temperature_Dependence_of_Reaction_Rates/The_Arrhenius_Law/Arrhenius_Equation" TargetMode="Externa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32" name="Shape 3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3" name="Google Shape;3833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4" name="Google Shape;3834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6" name="Shape 3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7" name="Google Shape;3897;g59d45f5093_0_1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8" name="Google Shape;3898;g59d45f5093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1" name="Shape 3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2" name="Google Shape;3912;g59e2f0a4fa_0_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3" name="Google Shape;3913;g59e2f0a4f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7" name="Shape 3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8" name="Google Shape;3918;g59e2f0a4fa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9" name="Google Shape;3919;g59e2f0a4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8925" lvl="0" marL="6858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50"/>
              <a:buChar char="■"/>
            </a:pPr>
            <a:r>
              <a:rPr lang="en" sz="950">
                <a:solidFill>
                  <a:schemeClr val="dk1"/>
                </a:solidFill>
              </a:rPr>
              <a:t>12C: m = 0.364532365; y = residual glucose (g) b = 14.08867026</a:t>
            </a:r>
            <a:endParaRPr sz="950">
              <a:solidFill>
                <a:schemeClr val="dk1"/>
              </a:solidFill>
            </a:endParaRPr>
          </a:p>
          <a:p>
            <a:pPr indent="-288925" lvl="0" marL="685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0"/>
              <a:buChar char="■"/>
            </a:pPr>
            <a:r>
              <a:rPr lang="en" sz="950">
                <a:solidFill>
                  <a:schemeClr val="dk1"/>
                </a:solidFill>
              </a:rPr>
              <a:t>30C: m = 0.701234358; y = residual glucose (g) b = 14.24776322</a:t>
            </a:r>
            <a:endParaRPr sz="9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36" name="Shape 3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7" name="Google Shape;3937;g59d45f5093_0_1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8" name="Google Shape;3938;g59d45f5093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2" name="Shape 3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3" name="Google Shape;3943;g5747a3bc0a_0_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4" name="Google Shape;3944;g5747a3bc0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8" name="Shape 3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9" name="Google Shape;3949;g59d45f5093_0_2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0" name="Google Shape;3950;g59d45f5093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54" name="Shape 3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5" name="Google Shape;3955;g5747a3bc0a_0_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6" name="Google Shape;3956;g5747a3bc0a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39" name="Shape 3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" name="Google Shape;3840;g59d45f5093_0_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1" name="Google Shape;3841;g59d45f509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5" name="Shape 3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6" name="Google Shape;3846;g57418bfcee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7" name="Google Shape;3847;g57418bfce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Tai et al. (2007). Acclimation of S. cerevisiae to Low Temperature: A Chemostat-based Transcriptional Analysis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52" name="Shape 3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3" name="Google Shape;3853;g5747a3bc0a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4" name="Google Shape;3854;g5747a3bc0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Tai et al. (2007). Acclimation of S. cerevisiae to Low Temperature: A Chemostat-based Transcriptional Analysis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58" name="Shape 3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9" name="Google Shape;3859;g5747a3bc0a_0_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0" name="Google Shape;3860;g5747a3bc0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Tai et al. (2007). Acclimation of S. cerevisiae to Low Temperature: A Chemostat-based Transcriptional Analysis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4" name="Shape 3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5" name="Google Shape;3865;g5747a3bc0a_0_1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6" name="Google Shape;3866;g5747a3bc0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Tai et al. (2007). Acclimation of S. cerevisiae to Low Temperature: A Chemostat-based Transcriptional Analysis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70" name="Shape 3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1" name="Google Shape;3871;g59d45f5093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2" name="Google Shape;3872;g59d45f509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https://www.chemguide.co.uk/physical/basicrates/arrhenius.html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77" name="Shape 3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8" name="Google Shape;3878;g59e2f0a4fa_0_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9" name="Google Shape;3879;g59e2f0a4f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https://chem.libretexts.org/Bookshelves/Physical_and_Theoretical_Chemistry_Textbook_Maps/Supplemental_Modules_(Physical_and_Theoretical_Chemistry)/Kinetics/Modeling_Reaction_Kinetics/Temperature_Dependence_of_Reaction_Rates/The_Arrhenius_Law/Arrhenius_Equation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0" name="Shape 3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" name="Google Shape;3891;g57426e7baf_0_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2" name="Google Shape;3892;g57426e7ba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bg>
      <p:bgPr>
        <a:solidFill>
          <a:srgbClr val="003B55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762000" y="696425"/>
            <a:ext cx="53967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9pPr>
          </a:lstStyle>
          <a:p/>
        </p:txBody>
      </p:sp>
      <p:grpSp>
        <p:nvGrpSpPr>
          <p:cNvPr id="11" name="Google Shape;11;p2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12" name="Google Shape;12;p2"/>
            <p:cNvSpPr/>
            <p:nvPr/>
          </p:nvSpPr>
          <p:spPr>
            <a:xfrm>
              <a:off x="8362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362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83620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8362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8362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8362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362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362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8362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8362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8362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8362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8362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8362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8362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8362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362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362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8362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8362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362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83620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362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8362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8362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8362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8362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8362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8362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8362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8362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8362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8362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8362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8362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9867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8670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867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9867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9867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9867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9867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9867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9867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867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867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9867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9867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9867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9867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9867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9867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9867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9867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9867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9867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9867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9867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113720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113720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113720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113720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113720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113720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113720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113720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113720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113720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113720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113720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113720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113720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113720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113720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113720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113720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113720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13720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113720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113720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" name="Google Shape;92;p2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93" name="Google Shape;93;p2"/>
            <p:cNvSpPr/>
            <p:nvPr/>
          </p:nvSpPr>
          <p:spPr>
            <a:xfrm>
              <a:off x="9867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9867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9867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9867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9867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9867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9867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9867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98670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9867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9867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9867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13720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113720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113720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113720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113720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113720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113720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113720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113720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13720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113720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113720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113720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12877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12877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12877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12877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12877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12877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12877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12877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12877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12877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12877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12877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12877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12877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12877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12877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12877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12877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12877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12877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14382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14382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14382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14382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14382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14382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14382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14382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14382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14382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14382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14382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14382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14382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14382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14382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14382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14382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14382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14382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14382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14382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14382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14382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14382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14382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14382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14382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14382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14382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14382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15887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15887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15887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15887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15887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15887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15887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15887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15887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15887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15887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15887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15887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15887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15887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15887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15887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15887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15887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17392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17392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17392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17392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17392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17392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17392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17392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17392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17392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17392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188975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188975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188975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188975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188975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20402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20402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20402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219077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23413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26423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26423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324435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2" name="Google Shape;212;p2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213" name="Google Shape;213;p2"/>
            <p:cNvSpPr/>
            <p:nvPr/>
          </p:nvSpPr>
          <p:spPr>
            <a:xfrm>
              <a:off x="15887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15887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15887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15887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15887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15887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17392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17392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17392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17392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17392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17392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17392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188975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188975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188975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188975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188975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188975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188975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188975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188975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188975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188975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188975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188975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188975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188975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188975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188975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188975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188975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204027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20402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20402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204027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204027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20402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20402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204027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20402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20402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20402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20402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20402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20402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20402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20402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20402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20402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20402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2190775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2190775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2"/>
            <p:cNvSpPr/>
            <p:nvPr/>
          </p:nvSpPr>
          <p:spPr>
            <a:xfrm>
              <a:off x="2190775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2"/>
            <p:cNvSpPr/>
            <p:nvPr/>
          </p:nvSpPr>
          <p:spPr>
            <a:xfrm>
              <a:off x="2190775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219077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2"/>
            <p:cNvSpPr/>
            <p:nvPr/>
          </p:nvSpPr>
          <p:spPr>
            <a:xfrm>
              <a:off x="219077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2"/>
            <p:cNvSpPr/>
            <p:nvPr/>
          </p:nvSpPr>
          <p:spPr>
            <a:xfrm>
              <a:off x="2190775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2"/>
            <p:cNvSpPr/>
            <p:nvPr/>
          </p:nvSpPr>
          <p:spPr>
            <a:xfrm>
              <a:off x="2190775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2"/>
            <p:cNvSpPr/>
            <p:nvPr/>
          </p:nvSpPr>
          <p:spPr>
            <a:xfrm>
              <a:off x="219077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2"/>
            <p:cNvSpPr/>
            <p:nvPr/>
          </p:nvSpPr>
          <p:spPr>
            <a:xfrm>
              <a:off x="2190775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2"/>
            <p:cNvSpPr/>
            <p:nvPr/>
          </p:nvSpPr>
          <p:spPr>
            <a:xfrm>
              <a:off x="219077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2"/>
            <p:cNvSpPr/>
            <p:nvPr/>
          </p:nvSpPr>
          <p:spPr>
            <a:xfrm>
              <a:off x="2190775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219077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2"/>
            <p:cNvSpPr/>
            <p:nvPr/>
          </p:nvSpPr>
          <p:spPr>
            <a:xfrm>
              <a:off x="219077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2"/>
            <p:cNvSpPr/>
            <p:nvPr/>
          </p:nvSpPr>
          <p:spPr>
            <a:xfrm>
              <a:off x="219077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"/>
            <p:cNvSpPr/>
            <p:nvPr/>
          </p:nvSpPr>
          <p:spPr>
            <a:xfrm>
              <a:off x="2190775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2"/>
            <p:cNvSpPr/>
            <p:nvPr/>
          </p:nvSpPr>
          <p:spPr>
            <a:xfrm>
              <a:off x="219077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"/>
            <p:cNvSpPr/>
            <p:nvPr/>
          </p:nvSpPr>
          <p:spPr>
            <a:xfrm>
              <a:off x="219077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"/>
            <p:cNvSpPr/>
            <p:nvPr/>
          </p:nvSpPr>
          <p:spPr>
            <a:xfrm>
              <a:off x="2190775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2"/>
            <p:cNvSpPr/>
            <p:nvPr/>
          </p:nvSpPr>
          <p:spPr>
            <a:xfrm>
              <a:off x="219077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"/>
            <p:cNvSpPr/>
            <p:nvPr/>
          </p:nvSpPr>
          <p:spPr>
            <a:xfrm>
              <a:off x="2190775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2190775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"/>
            <p:cNvSpPr/>
            <p:nvPr/>
          </p:nvSpPr>
          <p:spPr>
            <a:xfrm>
              <a:off x="219077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"/>
            <p:cNvSpPr/>
            <p:nvPr/>
          </p:nvSpPr>
          <p:spPr>
            <a:xfrm>
              <a:off x="219077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2190775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234130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2"/>
            <p:cNvSpPr/>
            <p:nvPr/>
          </p:nvSpPr>
          <p:spPr>
            <a:xfrm>
              <a:off x="23413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2"/>
            <p:cNvSpPr/>
            <p:nvPr/>
          </p:nvSpPr>
          <p:spPr>
            <a:xfrm>
              <a:off x="23413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2"/>
            <p:cNvSpPr/>
            <p:nvPr/>
          </p:nvSpPr>
          <p:spPr>
            <a:xfrm>
              <a:off x="23413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"/>
            <p:cNvSpPr/>
            <p:nvPr/>
          </p:nvSpPr>
          <p:spPr>
            <a:xfrm>
              <a:off x="23413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2"/>
            <p:cNvSpPr/>
            <p:nvPr/>
          </p:nvSpPr>
          <p:spPr>
            <a:xfrm>
              <a:off x="23413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2"/>
            <p:cNvSpPr/>
            <p:nvPr/>
          </p:nvSpPr>
          <p:spPr>
            <a:xfrm>
              <a:off x="23413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2"/>
            <p:cNvSpPr/>
            <p:nvPr/>
          </p:nvSpPr>
          <p:spPr>
            <a:xfrm>
              <a:off x="23413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"/>
            <p:cNvSpPr/>
            <p:nvPr/>
          </p:nvSpPr>
          <p:spPr>
            <a:xfrm>
              <a:off x="23413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"/>
            <p:cNvSpPr/>
            <p:nvPr/>
          </p:nvSpPr>
          <p:spPr>
            <a:xfrm>
              <a:off x="23413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"/>
            <p:cNvSpPr/>
            <p:nvPr/>
          </p:nvSpPr>
          <p:spPr>
            <a:xfrm>
              <a:off x="23413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"/>
            <p:cNvSpPr/>
            <p:nvPr/>
          </p:nvSpPr>
          <p:spPr>
            <a:xfrm>
              <a:off x="23413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23413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23413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2"/>
            <p:cNvSpPr/>
            <p:nvPr/>
          </p:nvSpPr>
          <p:spPr>
            <a:xfrm>
              <a:off x="23413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2"/>
            <p:cNvSpPr/>
            <p:nvPr/>
          </p:nvSpPr>
          <p:spPr>
            <a:xfrm>
              <a:off x="234130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2"/>
            <p:cNvSpPr/>
            <p:nvPr/>
          </p:nvSpPr>
          <p:spPr>
            <a:xfrm>
              <a:off x="23413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"/>
            <p:cNvSpPr/>
            <p:nvPr/>
          </p:nvSpPr>
          <p:spPr>
            <a:xfrm>
              <a:off x="23413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"/>
            <p:cNvSpPr/>
            <p:nvPr/>
          </p:nvSpPr>
          <p:spPr>
            <a:xfrm>
              <a:off x="23413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"/>
            <p:cNvSpPr/>
            <p:nvPr/>
          </p:nvSpPr>
          <p:spPr>
            <a:xfrm>
              <a:off x="23413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"/>
            <p:cNvSpPr/>
            <p:nvPr/>
          </p:nvSpPr>
          <p:spPr>
            <a:xfrm>
              <a:off x="23413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"/>
            <p:cNvSpPr/>
            <p:nvPr/>
          </p:nvSpPr>
          <p:spPr>
            <a:xfrm>
              <a:off x="23413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2"/>
            <p:cNvSpPr/>
            <p:nvPr/>
          </p:nvSpPr>
          <p:spPr>
            <a:xfrm>
              <a:off x="23413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2"/>
            <p:cNvSpPr/>
            <p:nvPr/>
          </p:nvSpPr>
          <p:spPr>
            <a:xfrm>
              <a:off x="23413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"/>
            <p:cNvSpPr/>
            <p:nvPr/>
          </p:nvSpPr>
          <p:spPr>
            <a:xfrm>
              <a:off x="23413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"/>
            <p:cNvSpPr/>
            <p:nvPr/>
          </p:nvSpPr>
          <p:spPr>
            <a:xfrm>
              <a:off x="23413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2"/>
            <p:cNvSpPr/>
            <p:nvPr/>
          </p:nvSpPr>
          <p:spPr>
            <a:xfrm>
              <a:off x="24918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"/>
            <p:cNvSpPr/>
            <p:nvPr/>
          </p:nvSpPr>
          <p:spPr>
            <a:xfrm>
              <a:off x="24918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"/>
            <p:cNvSpPr/>
            <p:nvPr/>
          </p:nvSpPr>
          <p:spPr>
            <a:xfrm>
              <a:off x="24918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"/>
            <p:cNvSpPr/>
            <p:nvPr/>
          </p:nvSpPr>
          <p:spPr>
            <a:xfrm>
              <a:off x="24918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"/>
            <p:cNvSpPr/>
            <p:nvPr/>
          </p:nvSpPr>
          <p:spPr>
            <a:xfrm>
              <a:off x="24918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2"/>
            <p:cNvSpPr/>
            <p:nvPr/>
          </p:nvSpPr>
          <p:spPr>
            <a:xfrm>
              <a:off x="24918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2"/>
            <p:cNvSpPr/>
            <p:nvPr/>
          </p:nvSpPr>
          <p:spPr>
            <a:xfrm>
              <a:off x="24918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2"/>
            <p:cNvSpPr/>
            <p:nvPr/>
          </p:nvSpPr>
          <p:spPr>
            <a:xfrm>
              <a:off x="24918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2"/>
            <p:cNvSpPr/>
            <p:nvPr/>
          </p:nvSpPr>
          <p:spPr>
            <a:xfrm>
              <a:off x="24918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2"/>
            <p:cNvSpPr/>
            <p:nvPr/>
          </p:nvSpPr>
          <p:spPr>
            <a:xfrm>
              <a:off x="24918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24918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2"/>
            <p:cNvSpPr/>
            <p:nvPr/>
          </p:nvSpPr>
          <p:spPr>
            <a:xfrm>
              <a:off x="24918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2"/>
            <p:cNvSpPr/>
            <p:nvPr/>
          </p:nvSpPr>
          <p:spPr>
            <a:xfrm>
              <a:off x="24918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"/>
            <p:cNvSpPr/>
            <p:nvPr/>
          </p:nvSpPr>
          <p:spPr>
            <a:xfrm>
              <a:off x="24918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24918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24918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2"/>
            <p:cNvSpPr/>
            <p:nvPr/>
          </p:nvSpPr>
          <p:spPr>
            <a:xfrm>
              <a:off x="24918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2"/>
            <p:cNvSpPr/>
            <p:nvPr/>
          </p:nvSpPr>
          <p:spPr>
            <a:xfrm>
              <a:off x="24918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"/>
            <p:cNvSpPr/>
            <p:nvPr/>
          </p:nvSpPr>
          <p:spPr>
            <a:xfrm>
              <a:off x="24918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2"/>
            <p:cNvSpPr/>
            <p:nvPr/>
          </p:nvSpPr>
          <p:spPr>
            <a:xfrm>
              <a:off x="24918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2"/>
            <p:cNvSpPr/>
            <p:nvPr/>
          </p:nvSpPr>
          <p:spPr>
            <a:xfrm>
              <a:off x="24918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"/>
            <p:cNvSpPr/>
            <p:nvPr/>
          </p:nvSpPr>
          <p:spPr>
            <a:xfrm>
              <a:off x="24918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"/>
            <p:cNvSpPr/>
            <p:nvPr/>
          </p:nvSpPr>
          <p:spPr>
            <a:xfrm>
              <a:off x="24918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"/>
            <p:cNvSpPr/>
            <p:nvPr/>
          </p:nvSpPr>
          <p:spPr>
            <a:xfrm>
              <a:off x="24918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2"/>
            <p:cNvSpPr/>
            <p:nvPr/>
          </p:nvSpPr>
          <p:spPr>
            <a:xfrm>
              <a:off x="24918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2"/>
            <p:cNvSpPr/>
            <p:nvPr/>
          </p:nvSpPr>
          <p:spPr>
            <a:xfrm>
              <a:off x="26423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2"/>
            <p:cNvSpPr/>
            <p:nvPr/>
          </p:nvSpPr>
          <p:spPr>
            <a:xfrm>
              <a:off x="26423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"/>
            <p:cNvSpPr/>
            <p:nvPr/>
          </p:nvSpPr>
          <p:spPr>
            <a:xfrm>
              <a:off x="26423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"/>
            <p:cNvSpPr/>
            <p:nvPr/>
          </p:nvSpPr>
          <p:spPr>
            <a:xfrm>
              <a:off x="26423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2"/>
            <p:cNvSpPr/>
            <p:nvPr/>
          </p:nvSpPr>
          <p:spPr>
            <a:xfrm>
              <a:off x="26423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2"/>
            <p:cNvSpPr/>
            <p:nvPr/>
          </p:nvSpPr>
          <p:spPr>
            <a:xfrm>
              <a:off x="26423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26423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26423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26423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26423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26423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26423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26423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26423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26423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26423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26423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26423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26423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26423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27928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"/>
            <p:cNvSpPr/>
            <p:nvPr/>
          </p:nvSpPr>
          <p:spPr>
            <a:xfrm>
              <a:off x="27928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"/>
            <p:cNvSpPr/>
            <p:nvPr/>
          </p:nvSpPr>
          <p:spPr>
            <a:xfrm>
              <a:off x="27928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27928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27928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27928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27928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27928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27928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27928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27928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27928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27928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27928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27928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2"/>
            <p:cNvSpPr/>
            <p:nvPr/>
          </p:nvSpPr>
          <p:spPr>
            <a:xfrm>
              <a:off x="27928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2"/>
            <p:cNvSpPr/>
            <p:nvPr/>
          </p:nvSpPr>
          <p:spPr>
            <a:xfrm>
              <a:off x="27928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27928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294332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294332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294332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294332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294332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2"/>
            <p:cNvSpPr/>
            <p:nvPr/>
          </p:nvSpPr>
          <p:spPr>
            <a:xfrm>
              <a:off x="294332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2"/>
            <p:cNvSpPr/>
            <p:nvPr/>
          </p:nvSpPr>
          <p:spPr>
            <a:xfrm>
              <a:off x="294332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294332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294332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294332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294332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294332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294332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294332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294332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294332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294332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294332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30938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30938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30938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2"/>
            <p:cNvSpPr/>
            <p:nvPr/>
          </p:nvSpPr>
          <p:spPr>
            <a:xfrm>
              <a:off x="30938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2"/>
            <p:cNvSpPr/>
            <p:nvPr/>
          </p:nvSpPr>
          <p:spPr>
            <a:xfrm>
              <a:off x="30938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30938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30938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30938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30938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324435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324435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324435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324435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324435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324435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324435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324435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"/>
            <p:cNvSpPr/>
            <p:nvPr/>
          </p:nvSpPr>
          <p:spPr>
            <a:xfrm>
              <a:off x="33948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2"/>
            <p:cNvSpPr/>
            <p:nvPr/>
          </p:nvSpPr>
          <p:spPr>
            <a:xfrm>
              <a:off x="33948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33948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33948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33948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33948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35453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35453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2"/>
            <p:cNvSpPr/>
            <p:nvPr/>
          </p:nvSpPr>
          <p:spPr>
            <a:xfrm>
              <a:off x="35453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2" name="Google Shape;422;p2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423" name="Google Shape;423;p2"/>
            <p:cNvSpPr/>
            <p:nvPr/>
          </p:nvSpPr>
          <p:spPr>
            <a:xfrm>
              <a:off x="12877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12877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12877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12877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12877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12877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12877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2"/>
            <p:cNvSpPr/>
            <p:nvPr/>
          </p:nvSpPr>
          <p:spPr>
            <a:xfrm>
              <a:off x="12877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12877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2"/>
            <p:cNvSpPr/>
            <p:nvPr/>
          </p:nvSpPr>
          <p:spPr>
            <a:xfrm>
              <a:off x="12877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"/>
            <p:cNvSpPr/>
            <p:nvPr/>
          </p:nvSpPr>
          <p:spPr>
            <a:xfrm>
              <a:off x="12877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12877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2"/>
            <p:cNvSpPr/>
            <p:nvPr/>
          </p:nvSpPr>
          <p:spPr>
            <a:xfrm>
              <a:off x="12877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"/>
            <p:cNvSpPr/>
            <p:nvPr/>
          </p:nvSpPr>
          <p:spPr>
            <a:xfrm>
              <a:off x="12877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2"/>
            <p:cNvSpPr/>
            <p:nvPr/>
          </p:nvSpPr>
          <p:spPr>
            <a:xfrm>
              <a:off x="12877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2"/>
            <p:cNvSpPr/>
            <p:nvPr/>
          </p:nvSpPr>
          <p:spPr>
            <a:xfrm>
              <a:off x="14382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"/>
            <p:cNvSpPr/>
            <p:nvPr/>
          </p:nvSpPr>
          <p:spPr>
            <a:xfrm>
              <a:off x="14382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2"/>
            <p:cNvSpPr/>
            <p:nvPr/>
          </p:nvSpPr>
          <p:spPr>
            <a:xfrm>
              <a:off x="14382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2"/>
            <p:cNvSpPr/>
            <p:nvPr/>
          </p:nvSpPr>
          <p:spPr>
            <a:xfrm>
              <a:off x="14382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"/>
            <p:cNvSpPr/>
            <p:nvPr/>
          </p:nvSpPr>
          <p:spPr>
            <a:xfrm>
              <a:off x="15887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"/>
            <p:cNvSpPr/>
            <p:nvPr/>
          </p:nvSpPr>
          <p:spPr>
            <a:xfrm>
              <a:off x="15887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2"/>
            <p:cNvSpPr/>
            <p:nvPr/>
          </p:nvSpPr>
          <p:spPr>
            <a:xfrm>
              <a:off x="15887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"/>
            <p:cNvSpPr/>
            <p:nvPr/>
          </p:nvSpPr>
          <p:spPr>
            <a:xfrm>
              <a:off x="15887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2"/>
            <p:cNvSpPr/>
            <p:nvPr/>
          </p:nvSpPr>
          <p:spPr>
            <a:xfrm>
              <a:off x="15887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"/>
            <p:cNvSpPr/>
            <p:nvPr/>
          </p:nvSpPr>
          <p:spPr>
            <a:xfrm>
              <a:off x="15887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"/>
            <p:cNvSpPr/>
            <p:nvPr/>
          </p:nvSpPr>
          <p:spPr>
            <a:xfrm>
              <a:off x="15887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"/>
            <p:cNvSpPr/>
            <p:nvPr/>
          </p:nvSpPr>
          <p:spPr>
            <a:xfrm>
              <a:off x="15887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2"/>
            <p:cNvSpPr/>
            <p:nvPr/>
          </p:nvSpPr>
          <p:spPr>
            <a:xfrm>
              <a:off x="15887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"/>
            <p:cNvSpPr/>
            <p:nvPr/>
          </p:nvSpPr>
          <p:spPr>
            <a:xfrm>
              <a:off x="15887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2"/>
            <p:cNvSpPr/>
            <p:nvPr/>
          </p:nvSpPr>
          <p:spPr>
            <a:xfrm>
              <a:off x="17392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2"/>
            <p:cNvSpPr/>
            <p:nvPr/>
          </p:nvSpPr>
          <p:spPr>
            <a:xfrm>
              <a:off x="17392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2"/>
            <p:cNvSpPr/>
            <p:nvPr/>
          </p:nvSpPr>
          <p:spPr>
            <a:xfrm>
              <a:off x="17392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"/>
            <p:cNvSpPr/>
            <p:nvPr/>
          </p:nvSpPr>
          <p:spPr>
            <a:xfrm>
              <a:off x="17392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2"/>
            <p:cNvSpPr/>
            <p:nvPr/>
          </p:nvSpPr>
          <p:spPr>
            <a:xfrm>
              <a:off x="17392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"/>
            <p:cNvSpPr/>
            <p:nvPr/>
          </p:nvSpPr>
          <p:spPr>
            <a:xfrm>
              <a:off x="17392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2"/>
            <p:cNvSpPr/>
            <p:nvPr/>
          </p:nvSpPr>
          <p:spPr>
            <a:xfrm>
              <a:off x="17392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"/>
            <p:cNvSpPr/>
            <p:nvPr/>
          </p:nvSpPr>
          <p:spPr>
            <a:xfrm>
              <a:off x="17392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"/>
            <p:cNvSpPr/>
            <p:nvPr/>
          </p:nvSpPr>
          <p:spPr>
            <a:xfrm>
              <a:off x="17392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"/>
            <p:cNvSpPr/>
            <p:nvPr/>
          </p:nvSpPr>
          <p:spPr>
            <a:xfrm>
              <a:off x="17392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"/>
            <p:cNvSpPr/>
            <p:nvPr/>
          </p:nvSpPr>
          <p:spPr>
            <a:xfrm>
              <a:off x="17392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"/>
            <p:cNvSpPr/>
            <p:nvPr/>
          </p:nvSpPr>
          <p:spPr>
            <a:xfrm>
              <a:off x="17392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2"/>
            <p:cNvSpPr/>
            <p:nvPr/>
          </p:nvSpPr>
          <p:spPr>
            <a:xfrm>
              <a:off x="17392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"/>
            <p:cNvSpPr/>
            <p:nvPr/>
          </p:nvSpPr>
          <p:spPr>
            <a:xfrm>
              <a:off x="17392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2"/>
            <p:cNvSpPr/>
            <p:nvPr/>
          </p:nvSpPr>
          <p:spPr>
            <a:xfrm>
              <a:off x="17392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"/>
            <p:cNvSpPr/>
            <p:nvPr/>
          </p:nvSpPr>
          <p:spPr>
            <a:xfrm>
              <a:off x="17392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2"/>
            <p:cNvSpPr/>
            <p:nvPr/>
          </p:nvSpPr>
          <p:spPr>
            <a:xfrm>
              <a:off x="17392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2"/>
            <p:cNvSpPr/>
            <p:nvPr/>
          </p:nvSpPr>
          <p:spPr>
            <a:xfrm>
              <a:off x="188975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2"/>
            <p:cNvSpPr/>
            <p:nvPr/>
          </p:nvSpPr>
          <p:spPr>
            <a:xfrm>
              <a:off x="188975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2"/>
            <p:cNvSpPr/>
            <p:nvPr/>
          </p:nvSpPr>
          <p:spPr>
            <a:xfrm>
              <a:off x="188975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2"/>
            <p:cNvSpPr/>
            <p:nvPr/>
          </p:nvSpPr>
          <p:spPr>
            <a:xfrm>
              <a:off x="188975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"/>
            <p:cNvSpPr/>
            <p:nvPr/>
          </p:nvSpPr>
          <p:spPr>
            <a:xfrm>
              <a:off x="188975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2"/>
            <p:cNvSpPr/>
            <p:nvPr/>
          </p:nvSpPr>
          <p:spPr>
            <a:xfrm>
              <a:off x="188975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2"/>
            <p:cNvSpPr/>
            <p:nvPr/>
          </p:nvSpPr>
          <p:spPr>
            <a:xfrm>
              <a:off x="188975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"/>
            <p:cNvSpPr/>
            <p:nvPr/>
          </p:nvSpPr>
          <p:spPr>
            <a:xfrm>
              <a:off x="188975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2"/>
            <p:cNvSpPr/>
            <p:nvPr/>
          </p:nvSpPr>
          <p:spPr>
            <a:xfrm>
              <a:off x="188975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2"/>
            <p:cNvSpPr/>
            <p:nvPr/>
          </p:nvSpPr>
          <p:spPr>
            <a:xfrm>
              <a:off x="188975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"/>
            <p:cNvSpPr/>
            <p:nvPr/>
          </p:nvSpPr>
          <p:spPr>
            <a:xfrm>
              <a:off x="188975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"/>
            <p:cNvSpPr/>
            <p:nvPr/>
          </p:nvSpPr>
          <p:spPr>
            <a:xfrm>
              <a:off x="20402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2"/>
            <p:cNvSpPr/>
            <p:nvPr/>
          </p:nvSpPr>
          <p:spPr>
            <a:xfrm>
              <a:off x="20402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2"/>
            <p:cNvSpPr/>
            <p:nvPr/>
          </p:nvSpPr>
          <p:spPr>
            <a:xfrm>
              <a:off x="204027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"/>
            <p:cNvSpPr/>
            <p:nvPr/>
          </p:nvSpPr>
          <p:spPr>
            <a:xfrm>
              <a:off x="20402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2"/>
            <p:cNvSpPr/>
            <p:nvPr/>
          </p:nvSpPr>
          <p:spPr>
            <a:xfrm>
              <a:off x="20402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"/>
            <p:cNvSpPr/>
            <p:nvPr/>
          </p:nvSpPr>
          <p:spPr>
            <a:xfrm>
              <a:off x="20402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2"/>
            <p:cNvSpPr/>
            <p:nvPr/>
          </p:nvSpPr>
          <p:spPr>
            <a:xfrm>
              <a:off x="20402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2"/>
            <p:cNvSpPr/>
            <p:nvPr/>
          </p:nvSpPr>
          <p:spPr>
            <a:xfrm>
              <a:off x="20402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2"/>
            <p:cNvSpPr/>
            <p:nvPr/>
          </p:nvSpPr>
          <p:spPr>
            <a:xfrm>
              <a:off x="20402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2"/>
            <p:cNvSpPr/>
            <p:nvPr/>
          </p:nvSpPr>
          <p:spPr>
            <a:xfrm>
              <a:off x="20402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2"/>
            <p:cNvSpPr/>
            <p:nvPr/>
          </p:nvSpPr>
          <p:spPr>
            <a:xfrm>
              <a:off x="20402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2"/>
            <p:cNvSpPr/>
            <p:nvPr/>
          </p:nvSpPr>
          <p:spPr>
            <a:xfrm>
              <a:off x="204027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2"/>
            <p:cNvSpPr/>
            <p:nvPr/>
          </p:nvSpPr>
          <p:spPr>
            <a:xfrm>
              <a:off x="204027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2"/>
            <p:cNvSpPr/>
            <p:nvPr/>
          </p:nvSpPr>
          <p:spPr>
            <a:xfrm>
              <a:off x="219077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2"/>
            <p:cNvSpPr/>
            <p:nvPr/>
          </p:nvSpPr>
          <p:spPr>
            <a:xfrm>
              <a:off x="219077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2"/>
            <p:cNvSpPr/>
            <p:nvPr/>
          </p:nvSpPr>
          <p:spPr>
            <a:xfrm>
              <a:off x="219077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2"/>
            <p:cNvSpPr/>
            <p:nvPr/>
          </p:nvSpPr>
          <p:spPr>
            <a:xfrm>
              <a:off x="219077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2"/>
            <p:cNvSpPr/>
            <p:nvPr/>
          </p:nvSpPr>
          <p:spPr>
            <a:xfrm>
              <a:off x="219077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2"/>
            <p:cNvSpPr/>
            <p:nvPr/>
          </p:nvSpPr>
          <p:spPr>
            <a:xfrm>
              <a:off x="2190775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2"/>
            <p:cNvSpPr/>
            <p:nvPr/>
          </p:nvSpPr>
          <p:spPr>
            <a:xfrm>
              <a:off x="219077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2"/>
            <p:cNvSpPr/>
            <p:nvPr/>
          </p:nvSpPr>
          <p:spPr>
            <a:xfrm>
              <a:off x="219077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2"/>
            <p:cNvSpPr/>
            <p:nvPr/>
          </p:nvSpPr>
          <p:spPr>
            <a:xfrm>
              <a:off x="2190775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2"/>
            <p:cNvSpPr/>
            <p:nvPr/>
          </p:nvSpPr>
          <p:spPr>
            <a:xfrm>
              <a:off x="23413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2"/>
            <p:cNvSpPr/>
            <p:nvPr/>
          </p:nvSpPr>
          <p:spPr>
            <a:xfrm>
              <a:off x="23413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2"/>
            <p:cNvSpPr/>
            <p:nvPr/>
          </p:nvSpPr>
          <p:spPr>
            <a:xfrm>
              <a:off x="23413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2"/>
            <p:cNvSpPr/>
            <p:nvPr/>
          </p:nvSpPr>
          <p:spPr>
            <a:xfrm>
              <a:off x="23413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2"/>
            <p:cNvSpPr/>
            <p:nvPr/>
          </p:nvSpPr>
          <p:spPr>
            <a:xfrm>
              <a:off x="23413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2"/>
            <p:cNvSpPr/>
            <p:nvPr/>
          </p:nvSpPr>
          <p:spPr>
            <a:xfrm>
              <a:off x="23413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2"/>
            <p:cNvSpPr/>
            <p:nvPr/>
          </p:nvSpPr>
          <p:spPr>
            <a:xfrm>
              <a:off x="23413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2"/>
            <p:cNvSpPr/>
            <p:nvPr/>
          </p:nvSpPr>
          <p:spPr>
            <a:xfrm>
              <a:off x="23413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2"/>
            <p:cNvSpPr/>
            <p:nvPr/>
          </p:nvSpPr>
          <p:spPr>
            <a:xfrm>
              <a:off x="24918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2"/>
            <p:cNvSpPr/>
            <p:nvPr/>
          </p:nvSpPr>
          <p:spPr>
            <a:xfrm>
              <a:off x="24918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"/>
            <p:cNvSpPr/>
            <p:nvPr/>
          </p:nvSpPr>
          <p:spPr>
            <a:xfrm>
              <a:off x="24918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2"/>
            <p:cNvSpPr/>
            <p:nvPr/>
          </p:nvSpPr>
          <p:spPr>
            <a:xfrm>
              <a:off x="24918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2"/>
            <p:cNvSpPr/>
            <p:nvPr/>
          </p:nvSpPr>
          <p:spPr>
            <a:xfrm>
              <a:off x="24918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2"/>
            <p:cNvSpPr/>
            <p:nvPr/>
          </p:nvSpPr>
          <p:spPr>
            <a:xfrm>
              <a:off x="26423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2"/>
            <p:cNvSpPr/>
            <p:nvPr/>
          </p:nvSpPr>
          <p:spPr>
            <a:xfrm>
              <a:off x="26423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"/>
            <p:cNvSpPr/>
            <p:nvPr/>
          </p:nvSpPr>
          <p:spPr>
            <a:xfrm>
              <a:off x="26423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2"/>
            <p:cNvSpPr/>
            <p:nvPr/>
          </p:nvSpPr>
          <p:spPr>
            <a:xfrm>
              <a:off x="26423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2"/>
            <p:cNvSpPr/>
            <p:nvPr/>
          </p:nvSpPr>
          <p:spPr>
            <a:xfrm>
              <a:off x="26423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2"/>
            <p:cNvSpPr/>
            <p:nvPr/>
          </p:nvSpPr>
          <p:spPr>
            <a:xfrm>
              <a:off x="27928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2"/>
            <p:cNvSpPr/>
            <p:nvPr/>
          </p:nvSpPr>
          <p:spPr>
            <a:xfrm>
              <a:off x="294332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2"/>
            <p:cNvSpPr/>
            <p:nvPr/>
          </p:nvSpPr>
          <p:spPr>
            <a:xfrm>
              <a:off x="294332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2"/>
            <p:cNvSpPr/>
            <p:nvPr/>
          </p:nvSpPr>
          <p:spPr>
            <a:xfrm>
              <a:off x="30938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2"/>
            <p:cNvSpPr/>
            <p:nvPr/>
          </p:nvSpPr>
          <p:spPr>
            <a:xfrm>
              <a:off x="33948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2"/>
            <p:cNvSpPr/>
            <p:nvPr/>
          </p:nvSpPr>
          <p:spPr>
            <a:xfrm>
              <a:off x="35453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dark">
  <p:cSld name="BLANK_1">
    <p:bg>
      <p:bgPr>
        <a:solidFill>
          <a:srgbClr val="003B55"/>
        </a:solidFill>
      </p:bgPr>
    </p:bg>
    <p:spTree>
      <p:nvGrpSpPr>
        <p:cNvPr id="3230" name="Shape 3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1" name="Google Shape;3231;p11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3232" name="Google Shape;3232;p11"/>
            <p:cNvSpPr/>
            <p:nvPr/>
          </p:nvSpPr>
          <p:spPr>
            <a:xfrm>
              <a:off x="530780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3" name="Google Shape;3233;p11"/>
            <p:cNvSpPr/>
            <p:nvPr/>
          </p:nvSpPr>
          <p:spPr>
            <a:xfrm>
              <a:off x="530780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4" name="Google Shape;3234;p11"/>
            <p:cNvSpPr/>
            <p:nvPr/>
          </p:nvSpPr>
          <p:spPr>
            <a:xfrm>
              <a:off x="530780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5" name="Google Shape;3235;p11"/>
            <p:cNvSpPr/>
            <p:nvPr/>
          </p:nvSpPr>
          <p:spPr>
            <a:xfrm>
              <a:off x="530780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6" name="Google Shape;3236;p11"/>
            <p:cNvSpPr/>
            <p:nvPr/>
          </p:nvSpPr>
          <p:spPr>
            <a:xfrm>
              <a:off x="530780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7" name="Google Shape;3237;p11"/>
            <p:cNvSpPr/>
            <p:nvPr/>
          </p:nvSpPr>
          <p:spPr>
            <a:xfrm>
              <a:off x="530780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8" name="Google Shape;3238;p11"/>
            <p:cNvSpPr/>
            <p:nvPr/>
          </p:nvSpPr>
          <p:spPr>
            <a:xfrm>
              <a:off x="530780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9" name="Google Shape;3239;p11"/>
            <p:cNvSpPr/>
            <p:nvPr/>
          </p:nvSpPr>
          <p:spPr>
            <a:xfrm>
              <a:off x="530780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0" name="Google Shape;3240;p11"/>
            <p:cNvSpPr/>
            <p:nvPr/>
          </p:nvSpPr>
          <p:spPr>
            <a:xfrm>
              <a:off x="530780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1" name="Google Shape;3241;p11"/>
            <p:cNvSpPr/>
            <p:nvPr/>
          </p:nvSpPr>
          <p:spPr>
            <a:xfrm>
              <a:off x="530780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2" name="Google Shape;3242;p11"/>
            <p:cNvSpPr/>
            <p:nvPr/>
          </p:nvSpPr>
          <p:spPr>
            <a:xfrm>
              <a:off x="530780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3" name="Google Shape;3243;p11"/>
            <p:cNvSpPr/>
            <p:nvPr/>
          </p:nvSpPr>
          <p:spPr>
            <a:xfrm>
              <a:off x="530780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4" name="Google Shape;3244;p11"/>
            <p:cNvSpPr/>
            <p:nvPr/>
          </p:nvSpPr>
          <p:spPr>
            <a:xfrm>
              <a:off x="530780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5" name="Google Shape;3245;p11"/>
            <p:cNvSpPr/>
            <p:nvPr/>
          </p:nvSpPr>
          <p:spPr>
            <a:xfrm>
              <a:off x="530780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6" name="Google Shape;3246;p11"/>
            <p:cNvSpPr/>
            <p:nvPr/>
          </p:nvSpPr>
          <p:spPr>
            <a:xfrm>
              <a:off x="530780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7" name="Google Shape;3247;p11"/>
            <p:cNvSpPr/>
            <p:nvPr/>
          </p:nvSpPr>
          <p:spPr>
            <a:xfrm>
              <a:off x="530780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8" name="Google Shape;3248;p11"/>
            <p:cNvSpPr/>
            <p:nvPr/>
          </p:nvSpPr>
          <p:spPr>
            <a:xfrm>
              <a:off x="530780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9" name="Google Shape;3249;p11"/>
            <p:cNvSpPr/>
            <p:nvPr/>
          </p:nvSpPr>
          <p:spPr>
            <a:xfrm>
              <a:off x="530780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0" name="Google Shape;3250;p11"/>
            <p:cNvSpPr/>
            <p:nvPr/>
          </p:nvSpPr>
          <p:spPr>
            <a:xfrm>
              <a:off x="530780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1" name="Google Shape;3251;p11"/>
            <p:cNvSpPr/>
            <p:nvPr/>
          </p:nvSpPr>
          <p:spPr>
            <a:xfrm>
              <a:off x="530780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2" name="Google Shape;3252;p11"/>
            <p:cNvSpPr/>
            <p:nvPr/>
          </p:nvSpPr>
          <p:spPr>
            <a:xfrm>
              <a:off x="530780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3" name="Google Shape;3253;p11"/>
            <p:cNvSpPr/>
            <p:nvPr/>
          </p:nvSpPr>
          <p:spPr>
            <a:xfrm>
              <a:off x="530780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4" name="Google Shape;3254;p11"/>
            <p:cNvSpPr/>
            <p:nvPr/>
          </p:nvSpPr>
          <p:spPr>
            <a:xfrm>
              <a:off x="530780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5" name="Google Shape;3255;p11"/>
            <p:cNvSpPr/>
            <p:nvPr/>
          </p:nvSpPr>
          <p:spPr>
            <a:xfrm>
              <a:off x="530780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6" name="Google Shape;3256;p11"/>
            <p:cNvSpPr/>
            <p:nvPr/>
          </p:nvSpPr>
          <p:spPr>
            <a:xfrm>
              <a:off x="530780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7" name="Google Shape;3257;p11"/>
            <p:cNvSpPr/>
            <p:nvPr/>
          </p:nvSpPr>
          <p:spPr>
            <a:xfrm>
              <a:off x="530780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8" name="Google Shape;3258;p11"/>
            <p:cNvSpPr/>
            <p:nvPr/>
          </p:nvSpPr>
          <p:spPr>
            <a:xfrm>
              <a:off x="530780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9" name="Google Shape;3259;p11"/>
            <p:cNvSpPr/>
            <p:nvPr/>
          </p:nvSpPr>
          <p:spPr>
            <a:xfrm>
              <a:off x="530780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0" name="Google Shape;3260;p11"/>
            <p:cNvSpPr/>
            <p:nvPr/>
          </p:nvSpPr>
          <p:spPr>
            <a:xfrm>
              <a:off x="530780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1" name="Google Shape;3261;p11"/>
            <p:cNvSpPr/>
            <p:nvPr/>
          </p:nvSpPr>
          <p:spPr>
            <a:xfrm>
              <a:off x="530780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2" name="Google Shape;3262;p11"/>
            <p:cNvSpPr/>
            <p:nvPr/>
          </p:nvSpPr>
          <p:spPr>
            <a:xfrm>
              <a:off x="530780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3" name="Google Shape;3263;p11"/>
            <p:cNvSpPr/>
            <p:nvPr/>
          </p:nvSpPr>
          <p:spPr>
            <a:xfrm>
              <a:off x="530780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4" name="Google Shape;3264;p11"/>
            <p:cNvSpPr/>
            <p:nvPr/>
          </p:nvSpPr>
          <p:spPr>
            <a:xfrm>
              <a:off x="530780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5" name="Google Shape;3265;p11"/>
            <p:cNvSpPr/>
            <p:nvPr/>
          </p:nvSpPr>
          <p:spPr>
            <a:xfrm>
              <a:off x="530780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6" name="Google Shape;3266;p11"/>
            <p:cNvSpPr/>
            <p:nvPr/>
          </p:nvSpPr>
          <p:spPr>
            <a:xfrm>
              <a:off x="530780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7" name="Google Shape;3267;p11"/>
            <p:cNvSpPr/>
            <p:nvPr/>
          </p:nvSpPr>
          <p:spPr>
            <a:xfrm>
              <a:off x="54583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8" name="Google Shape;3268;p11"/>
            <p:cNvSpPr/>
            <p:nvPr/>
          </p:nvSpPr>
          <p:spPr>
            <a:xfrm>
              <a:off x="54583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9" name="Google Shape;3269;p11"/>
            <p:cNvSpPr/>
            <p:nvPr/>
          </p:nvSpPr>
          <p:spPr>
            <a:xfrm>
              <a:off x="54583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0" name="Google Shape;3270;p11"/>
            <p:cNvSpPr/>
            <p:nvPr/>
          </p:nvSpPr>
          <p:spPr>
            <a:xfrm>
              <a:off x="54583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1" name="Google Shape;3271;p11"/>
            <p:cNvSpPr/>
            <p:nvPr/>
          </p:nvSpPr>
          <p:spPr>
            <a:xfrm>
              <a:off x="54583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2" name="Google Shape;3272;p11"/>
            <p:cNvSpPr/>
            <p:nvPr/>
          </p:nvSpPr>
          <p:spPr>
            <a:xfrm>
              <a:off x="54583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3" name="Google Shape;3273;p11"/>
            <p:cNvSpPr/>
            <p:nvPr/>
          </p:nvSpPr>
          <p:spPr>
            <a:xfrm>
              <a:off x="54583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4" name="Google Shape;3274;p11"/>
            <p:cNvSpPr/>
            <p:nvPr/>
          </p:nvSpPr>
          <p:spPr>
            <a:xfrm>
              <a:off x="54583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5" name="Google Shape;3275;p11"/>
            <p:cNvSpPr/>
            <p:nvPr/>
          </p:nvSpPr>
          <p:spPr>
            <a:xfrm>
              <a:off x="54583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6" name="Google Shape;3276;p11"/>
            <p:cNvSpPr/>
            <p:nvPr/>
          </p:nvSpPr>
          <p:spPr>
            <a:xfrm>
              <a:off x="54583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7" name="Google Shape;3277;p11"/>
            <p:cNvSpPr/>
            <p:nvPr/>
          </p:nvSpPr>
          <p:spPr>
            <a:xfrm>
              <a:off x="54583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8" name="Google Shape;3278;p11"/>
            <p:cNvSpPr/>
            <p:nvPr/>
          </p:nvSpPr>
          <p:spPr>
            <a:xfrm>
              <a:off x="54583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9" name="Google Shape;3279;p11"/>
            <p:cNvSpPr/>
            <p:nvPr/>
          </p:nvSpPr>
          <p:spPr>
            <a:xfrm>
              <a:off x="54583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0" name="Google Shape;3280;p11"/>
            <p:cNvSpPr/>
            <p:nvPr/>
          </p:nvSpPr>
          <p:spPr>
            <a:xfrm>
              <a:off x="54583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1" name="Google Shape;3281;p11"/>
            <p:cNvSpPr/>
            <p:nvPr/>
          </p:nvSpPr>
          <p:spPr>
            <a:xfrm>
              <a:off x="54583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2" name="Google Shape;3282;p11"/>
            <p:cNvSpPr/>
            <p:nvPr/>
          </p:nvSpPr>
          <p:spPr>
            <a:xfrm>
              <a:off x="54583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3" name="Google Shape;3283;p11"/>
            <p:cNvSpPr/>
            <p:nvPr/>
          </p:nvSpPr>
          <p:spPr>
            <a:xfrm>
              <a:off x="54583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4" name="Google Shape;3284;p11"/>
            <p:cNvSpPr/>
            <p:nvPr/>
          </p:nvSpPr>
          <p:spPr>
            <a:xfrm>
              <a:off x="54583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5" name="Google Shape;3285;p11"/>
            <p:cNvSpPr/>
            <p:nvPr/>
          </p:nvSpPr>
          <p:spPr>
            <a:xfrm>
              <a:off x="54583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6" name="Google Shape;3286;p11"/>
            <p:cNvSpPr/>
            <p:nvPr/>
          </p:nvSpPr>
          <p:spPr>
            <a:xfrm>
              <a:off x="54583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7" name="Google Shape;3287;p11"/>
            <p:cNvSpPr/>
            <p:nvPr/>
          </p:nvSpPr>
          <p:spPr>
            <a:xfrm>
              <a:off x="54583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8" name="Google Shape;3288;p11"/>
            <p:cNvSpPr/>
            <p:nvPr/>
          </p:nvSpPr>
          <p:spPr>
            <a:xfrm>
              <a:off x="54583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89" name="Google Shape;3289;p11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3290" name="Google Shape;3290;p11"/>
            <p:cNvSpPr/>
            <p:nvPr/>
          </p:nvSpPr>
          <p:spPr>
            <a:xfrm>
              <a:off x="54583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1" name="Google Shape;3291;p11"/>
            <p:cNvSpPr/>
            <p:nvPr/>
          </p:nvSpPr>
          <p:spPr>
            <a:xfrm>
              <a:off x="54583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2" name="Google Shape;3292;p11"/>
            <p:cNvSpPr/>
            <p:nvPr/>
          </p:nvSpPr>
          <p:spPr>
            <a:xfrm>
              <a:off x="54583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3" name="Google Shape;3293;p11"/>
            <p:cNvSpPr/>
            <p:nvPr/>
          </p:nvSpPr>
          <p:spPr>
            <a:xfrm>
              <a:off x="54583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4" name="Google Shape;3294;p11"/>
            <p:cNvSpPr/>
            <p:nvPr/>
          </p:nvSpPr>
          <p:spPr>
            <a:xfrm>
              <a:off x="54583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5" name="Google Shape;3295;p11"/>
            <p:cNvSpPr/>
            <p:nvPr/>
          </p:nvSpPr>
          <p:spPr>
            <a:xfrm>
              <a:off x="54583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6" name="Google Shape;3296;p11"/>
            <p:cNvSpPr/>
            <p:nvPr/>
          </p:nvSpPr>
          <p:spPr>
            <a:xfrm>
              <a:off x="54583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7" name="Google Shape;3297;p11"/>
            <p:cNvSpPr/>
            <p:nvPr/>
          </p:nvSpPr>
          <p:spPr>
            <a:xfrm>
              <a:off x="54583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8" name="Google Shape;3298;p11"/>
            <p:cNvSpPr/>
            <p:nvPr/>
          </p:nvSpPr>
          <p:spPr>
            <a:xfrm>
              <a:off x="54583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9" name="Google Shape;3299;p11"/>
            <p:cNvSpPr/>
            <p:nvPr/>
          </p:nvSpPr>
          <p:spPr>
            <a:xfrm>
              <a:off x="54583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0" name="Google Shape;3300;p11"/>
            <p:cNvSpPr/>
            <p:nvPr/>
          </p:nvSpPr>
          <p:spPr>
            <a:xfrm>
              <a:off x="54583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1" name="Google Shape;3301;p11"/>
            <p:cNvSpPr/>
            <p:nvPr/>
          </p:nvSpPr>
          <p:spPr>
            <a:xfrm>
              <a:off x="54583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2" name="Google Shape;3302;p11"/>
            <p:cNvSpPr/>
            <p:nvPr/>
          </p:nvSpPr>
          <p:spPr>
            <a:xfrm>
              <a:off x="54583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3" name="Google Shape;3303;p11"/>
            <p:cNvSpPr/>
            <p:nvPr/>
          </p:nvSpPr>
          <p:spPr>
            <a:xfrm>
              <a:off x="56088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4" name="Google Shape;3304;p11"/>
            <p:cNvSpPr/>
            <p:nvPr/>
          </p:nvSpPr>
          <p:spPr>
            <a:xfrm>
              <a:off x="56088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5" name="Google Shape;3305;p11"/>
            <p:cNvSpPr/>
            <p:nvPr/>
          </p:nvSpPr>
          <p:spPr>
            <a:xfrm>
              <a:off x="56088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6" name="Google Shape;3306;p11"/>
            <p:cNvSpPr/>
            <p:nvPr/>
          </p:nvSpPr>
          <p:spPr>
            <a:xfrm>
              <a:off x="56088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7" name="Google Shape;3307;p11"/>
            <p:cNvSpPr/>
            <p:nvPr/>
          </p:nvSpPr>
          <p:spPr>
            <a:xfrm>
              <a:off x="56088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8" name="Google Shape;3308;p11"/>
            <p:cNvSpPr/>
            <p:nvPr/>
          </p:nvSpPr>
          <p:spPr>
            <a:xfrm>
              <a:off x="56088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9" name="Google Shape;3309;p11"/>
            <p:cNvSpPr/>
            <p:nvPr/>
          </p:nvSpPr>
          <p:spPr>
            <a:xfrm>
              <a:off x="56088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0" name="Google Shape;3310;p11"/>
            <p:cNvSpPr/>
            <p:nvPr/>
          </p:nvSpPr>
          <p:spPr>
            <a:xfrm>
              <a:off x="56088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1" name="Google Shape;3311;p11"/>
            <p:cNvSpPr/>
            <p:nvPr/>
          </p:nvSpPr>
          <p:spPr>
            <a:xfrm>
              <a:off x="56088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2" name="Google Shape;3312;p11"/>
            <p:cNvSpPr/>
            <p:nvPr/>
          </p:nvSpPr>
          <p:spPr>
            <a:xfrm>
              <a:off x="56088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3" name="Google Shape;3313;p11"/>
            <p:cNvSpPr/>
            <p:nvPr/>
          </p:nvSpPr>
          <p:spPr>
            <a:xfrm>
              <a:off x="56088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4" name="Google Shape;3314;p11"/>
            <p:cNvSpPr/>
            <p:nvPr/>
          </p:nvSpPr>
          <p:spPr>
            <a:xfrm>
              <a:off x="56088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5" name="Google Shape;3315;p11"/>
            <p:cNvSpPr/>
            <p:nvPr/>
          </p:nvSpPr>
          <p:spPr>
            <a:xfrm>
              <a:off x="56088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6" name="Google Shape;3316;p11"/>
            <p:cNvSpPr/>
            <p:nvPr/>
          </p:nvSpPr>
          <p:spPr>
            <a:xfrm>
              <a:off x="56088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7" name="Google Shape;3317;p11"/>
            <p:cNvSpPr/>
            <p:nvPr/>
          </p:nvSpPr>
          <p:spPr>
            <a:xfrm>
              <a:off x="56088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8" name="Google Shape;3318;p11"/>
            <p:cNvSpPr/>
            <p:nvPr/>
          </p:nvSpPr>
          <p:spPr>
            <a:xfrm>
              <a:off x="56088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9" name="Google Shape;3319;p11"/>
            <p:cNvSpPr/>
            <p:nvPr/>
          </p:nvSpPr>
          <p:spPr>
            <a:xfrm>
              <a:off x="56088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0" name="Google Shape;3320;p11"/>
            <p:cNvSpPr/>
            <p:nvPr/>
          </p:nvSpPr>
          <p:spPr>
            <a:xfrm>
              <a:off x="56088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1" name="Google Shape;3321;p11"/>
            <p:cNvSpPr/>
            <p:nvPr/>
          </p:nvSpPr>
          <p:spPr>
            <a:xfrm>
              <a:off x="56088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2" name="Google Shape;3322;p11"/>
            <p:cNvSpPr/>
            <p:nvPr/>
          </p:nvSpPr>
          <p:spPr>
            <a:xfrm>
              <a:off x="56088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3" name="Google Shape;3323;p11"/>
            <p:cNvSpPr/>
            <p:nvPr/>
          </p:nvSpPr>
          <p:spPr>
            <a:xfrm>
              <a:off x="56088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4" name="Google Shape;3324;p11"/>
            <p:cNvSpPr/>
            <p:nvPr/>
          </p:nvSpPr>
          <p:spPr>
            <a:xfrm>
              <a:off x="56088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5" name="Google Shape;3325;p11"/>
            <p:cNvSpPr/>
            <p:nvPr/>
          </p:nvSpPr>
          <p:spPr>
            <a:xfrm>
              <a:off x="56088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6" name="Google Shape;3326;p11"/>
            <p:cNvSpPr/>
            <p:nvPr/>
          </p:nvSpPr>
          <p:spPr>
            <a:xfrm>
              <a:off x="56088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7" name="Google Shape;3327;p11"/>
            <p:cNvSpPr/>
            <p:nvPr/>
          </p:nvSpPr>
          <p:spPr>
            <a:xfrm>
              <a:off x="56088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8" name="Google Shape;3328;p11"/>
            <p:cNvSpPr/>
            <p:nvPr/>
          </p:nvSpPr>
          <p:spPr>
            <a:xfrm>
              <a:off x="56088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9" name="Google Shape;3329;p11"/>
            <p:cNvSpPr/>
            <p:nvPr/>
          </p:nvSpPr>
          <p:spPr>
            <a:xfrm>
              <a:off x="56088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0" name="Google Shape;3330;p11"/>
            <p:cNvSpPr/>
            <p:nvPr/>
          </p:nvSpPr>
          <p:spPr>
            <a:xfrm>
              <a:off x="56088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1" name="Google Shape;3331;p11"/>
            <p:cNvSpPr/>
            <p:nvPr/>
          </p:nvSpPr>
          <p:spPr>
            <a:xfrm>
              <a:off x="56088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2" name="Google Shape;3332;p11"/>
            <p:cNvSpPr/>
            <p:nvPr/>
          </p:nvSpPr>
          <p:spPr>
            <a:xfrm>
              <a:off x="56088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3" name="Google Shape;3333;p11"/>
            <p:cNvSpPr/>
            <p:nvPr/>
          </p:nvSpPr>
          <p:spPr>
            <a:xfrm>
              <a:off x="56088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4" name="Google Shape;3334;p11"/>
            <p:cNvSpPr/>
            <p:nvPr/>
          </p:nvSpPr>
          <p:spPr>
            <a:xfrm>
              <a:off x="57593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5" name="Google Shape;3335;p11"/>
            <p:cNvSpPr/>
            <p:nvPr/>
          </p:nvSpPr>
          <p:spPr>
            <a:xfrm>
              <a:off x="57593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6" name="Google Shape;3336;p11"/>
            <p:cNvSpPr/>
            <p:nvPr/>
          </p:nvSpPr>
          <p:spPr>
            <a:xfrm>
              <a:off x="57593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7" name="Google Shape;3337;p11"/>
            <p:cNvSpPr/>
            <p:nvPr/>
          </p:nvSpPr>
          <p:spPr>
            <a:xfrm>
              <a:off x="57593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8" name="Google Shape;3338;p11"/>
            <p:cNvSpPr/>
            <p:nvPr/>
          </p:nvSpPr>
          <p:spPr>
            <a:xfrm>
              <a:off x="57593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9" name="Google Shape;3339;p11"/>
            <p:cNvSpPr/>
            <p:nvPr/>
          </p:nvSpPr>
          <p:spPr>
            <a:xfrm>
              <a:off x="57593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0" name="Google Shape;3340;p11"/>
            <p:cNvSpPr/>
            <p:nvPr/>
          </p:nvSpPr>
          <p:spPr>
            <a:xfrm>
              <a:off x="57593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1" name="Google Shape;3341;p11"/>
            <p:cNvSpPr/>
            <p:nvPr/>
          </p:nvSpPr>
          <p:spPr>
            <a:xfrm>
              <a:off x="57593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2" name="Google Shape;3342;p11"/>
            <p:cNvSpPr/>
            <p:nvPr/>
          </p:nvSpPr>
          <p:spPr>
            <a:xfrm>
              <a:off x="57593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3" name="Google Shape;3343;p11"/>
            <p:cNvSpPr/>
            <p:nvPr/>
          </p:nvSpPr>
          <p:spPr>
            <a:xfrm>
              <a:off x="57593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4" name="Google Shape;3344;p11"/>
            <p:cNvSpPr/>
            <p:nvPr/>
          </p:nvSpPr>
          <p:spPr>
            <a:xfrm>
              <a:off x="57593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5" name="Google Shape;3345;p11"/>
            <p:cNvSpPr/>
            <p:nvPr/>
          </p:nvSpPr>
          <p:spPr>
            <a:xfrm>
              <a:off x="59098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6" name="Google Shape;3346;p11"/>
            <p:cNvSpPr/>
            <p:nvPr/>
          </p:nvSpPr>
          <p:spPr>
            <a:xfrm>
              <a:off x="59098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7" name="Google Shape;3347;p11"/>
            <p:cNvSpPr/>
            <p:nvPr/>
          </p:nvSpPr>
          <p:spPr>
            <a:xfrm>
              <a:off x="59098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8" name="Google Shape;3348;p11"/>
            <p:cNvSpPr/>
            <p:nvPr/>
          </p:nvSpPr>
          <p:spPr>
            <a:xfrm>
              <a:off x="606037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9" name="Google Shape;3349;p11"/>
            <p:cNvSpPr/>
            <p:nvPr/>
          </p:nvSpPr>
          <p:spPr>
            <a:xfrm>
              <a:off x="62108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0" name="Google Shape;3350;p11"/>
            <p:cNvSpPr/>
            <p:nvPr/>
          </p:nvSpPr>
          <p:spPr>
            <a:xfrm>
              <a:off x="62108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1" name="Google Shape;3351;p11"/>
            <p:cNvSpPr/>
            <p:nvPr/>
          </p:nvSpPr>
          <p:spPr>
            <a:xfrm>
              <a:off x="65119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52" name="Google Shape;3352;p11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3353" name="Google Shape;3353;p11"/>
            <p:cNvSpPr/>
            <p:nvPr/>
          </p:nvSpPr>
          <p:spPr>
            <a:xfrm>
              <a:off x="57593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4" name="Google Shape;3354;p11"/>
            <p:cNvSpPr/>
            <p:nvPr/>
          </p:nvSpPr>
          <p:spPr>
            <a:xfrm>
              <a:off x="57593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5" name="Google Shape;3355;p11"/>
            <p:cNvSpPr/>
            <p:nvPr/>
          </p:nvSpPr>
          <p:spPr>
            <a:xfrm>
              <a:off x="57593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6" name="Google Shape;3356;p11"/>
            <p:cNvSpPr/>
            <p:nvPr/>
          </p:nvSpPr>
          <p:spPr>
            <a:xfrm>
              <a:off x="57593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7" name="Google Shape;3357;p11"/>
            <p:cNvSpPr/>
            <p:nvPr/>
          </p:nvSpPr>
          <p:spPr>
            <a:xfrm>
              <a:off x="57593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8" name="Google Shape;3358;p11"/>
            <p:cNvSpPr/>
            <p:nvPr/>
          </p:nvSpPr>
          <p:spPr>
            <a:xfrm>
              <a:off x="57593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9" name="Google Shape;3359;p11"/>
            <p:cNvSpPr/>
            <p:nvPr/>
          </p:nvSpPr>
          <p:spPr>
            <a:xfrm>
              <a:off x="57593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0" name="Google Shape;3360;p11"/>
            <p:cNvSpPr/>
            <p:nvPr/>
          </p:nvSpPr>
          <p:spPr>
            <a:xfrm>
              <a:off x="59098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1" name="Google Shape;3361;p11"/>
            <p:cNvSpPr/>
            <p:nvPr/>
          </p:nvSpPr>
          <p:spPr>
            <a:xfrm>
              <a:off x="59098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2" name="Google Shape;3362;p11"/>
            <p:cNvSpPr/>
            <p:nvPr/>
          </p:nvSpPr>
          <p:spPr>
            <a:xfrm>
              <a:off x="59098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3" name="Google Shape;3363;p11"/>
            <p:cNvSpPr/>
            <p:nvPr/>
          </p:nvSpPr>
          <p:spPr>
            <a:xfrm>
              <a:off x="59098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4" name="Google Shape;3364;p11"/>
            <p:cNvSpPr/>
            <p:nvPr/>
          </p:nvSpPr>
          <p:spPr>
            <a:xfrm>
              <a:off x="59098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5" name="Google Shape;3365;p11"/>
            <p:cNvSpPr/>
            <p:nvPr/>
          </p:nvSpPr>
          <p:spPr>
            <a:xfrm>
              <a:off x="59098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6" name="Google Shape;3366;p11"/>
            <p:cNvSpPr/>
            <p:nvPr/>
          </p:nvSpPr>
          <p:spPr>
            <a:xfrm>
              <a:off x="59098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7" name="Google Shape;3367;p11"/>
            <p:cNvSpPr/>
            <p:nvPr/>
          </p:nvSpPr>
          <p:spPr>
            <a:xfrm>
              <a:off x="59098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8" name="Google Shape;3368;p11"/>
            <p:cNvSpPr/>
            <p:nvPr/>
          </p:nvSpPr>
          <p:spPr>
            <a:xfrm>
              <a:off x="59098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9" name="Google Shape;3369;p11"/>
            <p:cNvSpPr/>
            <p:nvPr/>
          </p:nvSpPr>
          <p:spPr>
            <a:xfrm>
              <a:off x="59098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0" name="Google Shape;3370;p11"/>
            <p:cNvSpPr/>
            <p:nvPr/>
          </p:nvSpPr>
          <p:spPr>
            <a:xfrm>
              <a:off x="59098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1" name="Google Shape;3371;p11"/>
            <p:cNvSpPr/>
            <p:nvPr/>
          </p:nvSpPr>
          <p:spPr>
            <a:xfrm>
              <a:off x="59098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2" name="Google Shape;3372;p11"/>
            <p:cNvSpPr/>
            <p:nvPr/>
          </p:nvSpPr>
          <p:spPr>
            <a:xfrm>
              <a:off x="59098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3" name="Google Shape;3373;p11"/>
            <p:cNvSpPr/>
            <p:nvPr/>
          </p:nvSpPr>
          <p:spPr>
            <a:xfrm>
              <a:off x="59098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4" name="Google Shape;3374;p11"/>
            <p:cNvSpPr/>
            <p:nvPr/>
          </p:nvSpPr>
          <p:spPr>
            <a:xfrm>
              <a:off x="59098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5" name="Google Shape;3375;p11"/>
            <p:cNvSpPr/>
            <p:nvPr/>
          </p:nvSpPr>
          <p:spPr>
            <a:xfrm>
              <a:off x="59098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6" name="Google Shape;3376;p11"/>
            <p:cNvSpPr/>
            <p:nvPr/>
          </p:nvSpPr>
          <p:spPr>
            <a:xfrm>
              <a:off x="59098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7" name="Google Shape;3377;p11"/>
            <p:cNvSpPr/>
            <p:nvPr/>
          </p:nvSpPr>
          <p:spPr>
            <a:xfrm>
              <a:off x="59098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8" name="Google Shape;3378;p11"/>
            <p:cNvSpPr/>
            <p:nvPr/>
          </p:nvSpPr>
          <p:spPr>
            <a:xfrm>
              <a:off x="59098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9" name="Google Shape;3379;p11"/>
            <p:cNvSpPr/>
            <p:nvPr/>
          </p:nvSpPr>
          <p:spPr>
            <a:xfrm>
              <a:off x="60603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0" name="Google Shape;3380;p11"/>
            <p:cNvSpPr/>
            <p:nvPr/>
          </p:nvSpPr>
          <p:spPr>
            <a:xfrm>
              <a:off x="60603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1" name="Google Shape;3381;p11"/>
            <p:cNvSpPr/>
            <p:nvPr/>
          </p:nvSpPr>
          <p:spPr>
            <a:xfrm>
              <a:off x="60603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2" name="Google Shape;3382;p11"/>
            <p:cNvSpPr/>
            <p:nvPr/>
          </p:nvSpPr>
          <p:spPr>
            <a:xfrm>
              <a:off x="60603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3" name="Google Shape;3383;p11"/>
            <p:cNvSpPr/>
            <p:nvPr/>
          </p:nvSpPr>
          <p:spPr>
            <a:xfrm>
              <a:off x="606037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4" name="Google Shape;3384;p11"/>
            <p:cNvSpPr/>
            <p:nvPr/>
          </p:nvSpPr>
          <p:spPr>
            <a:xfrm>
              <a:off x="60603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5" name="Google Shape;3385;p11"/>
            <p:cNvSpPr/>
            <p:nvPr/>
          </p:nvSpPr>
          <p:spPr>
            <a:xfrm>
              <a:off x="606037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6" name="Google Shape;3386;p11"/>
            <p:cNvSpPr/>
            <p:nvPr/>
          </p:nvSpPr>
          <p:spPr>
            <a:xfrm>
              <a:off x="60603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7" name="Google Shape;3387;p11"/>
            <p:cNvSpPr/>
            <p:nvPr/>
          </p:nvSpPr>
          <p:spPr>
            <a:xfrm>
              <a:off x="60603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8" name="Google Shape;3388;p11"/>
            <p:cNvSpPr/>
            <p:nvPr/>
          </p:nvSpPr>
          <p:spPr>
            <a:xfrm>
              <a:off x="60603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9" name="Google Shape;3389;p11"/>
            <p:cNvSpPr/>
            <p:nvPr/>
          </p:nvSpPr>
          <p:spPr>
            <a:xfrm>
              <a:off x="60603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0" name="Google Shape;3390;p11"/>
            <p:cNvSpPr/>
            <p:nvPr/>
          </p:nvSpPr>
          <p:spPr>
            <a:xfrm>
              <a:off x="60603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1" name="Google Shape;3391;p11"/>
            <p:cNvSpPr/>
            <p:nvPr/>
          </p:nvSpPr>
          <p:spPr>
            <a:xfrm>
              <a:off x="606037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2" name="Google Shape;3392;p11"/>
            <p:cNvSpPr/>
            <p:nvPr/>
          </p:nvSpPr>
          <p:spPr>
            <a:xfrm>
              <a:off x="60603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3" name="Google Shape;3393;p11"/>
            <p:cNvSpPr/>
            <p:nvPr/>
          </p:nvSpPr>
          <p:spPr>
            <a:xfrm>
              <a:off x="60603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4" name="Google Shape;3394;p11"/>
            <p:cNvSpPr/>
            <p:nvPr/>
          </p:nvSpPr>
          <p:spPr>
            <a:xfrm>
              <a:off x="60603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5" name="Google Shape;3395;p11"/>
            <p:cNvSpPr/>
            <p:nvPr/>
          </p:nvSpPr>
          <p:spPr>
            <a:xfrm>
              <a:off x="60603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6" name="Google Shape;3396;p11"/>
            <p:cNvSpPr/>
            <p:nvPr/>
          </p:nvSpPr>
          <p:spPr>
            <a:xfrm>
              <a:off x="60603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7" name="Google Shape;3397;p11"/>
            <p:cNvSpPr/>
            <p:nvPr/>
          </p:nvSpPr>
          <p:spPr>
            <a:xfrm>
              <a:off x="60603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8" name="Google Shape;3398;p11"/>
            <p:cNvSpPr/>
            <p:nvPr/>
          </p:nvSpPr>
          <p:spPr>
            <a:xfrm>
              <a:off x="60603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9" name="Google Shape;3399;p11"/>
            <p:cNvSpPr/>
            <p:nvPr/>
          </p:nvSpPr>
          <p:spPr>
            <a:xfrm>
              <a:off x="60603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0" name="Google Shape;3400;p11"/>
            <p:cNvSpPr/>
            <p:nvPr/>
          </p:nvSpPr>
          <p:spPr>
            <a:xfrm>
              <a:off x="60603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1" name="Google Shape;3401;p11"/>
            <p:cNvSpPr/>
            <p:nvPr/>
          </p:nvSpPr>
          <p:spPr>
            <a:xfrm>
              <a:off x="60603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2" name="Google Shape;3402;p11"/>
            <p:cNvSpPr/>
            <p:nvPr/>
          </p:nvSpPr>
          <p:spPr>
            <a:xfrm>
              <a:off x="60603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3" name="Google Shape;3403;p11"/>
            <p:cNvSpPr/>
            <p:nvPr/>
          </p:nvSpPr>
          <p:spPr>
            <a:xfrm>
              <a:off x="60603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4" name="Google Shape;3404;p11"/>
            <p:cNvSpPr/>
            <p:nvPr/>
          </p:nvSpPr>
          <p:spPr>
            <a:xfrm>
              <a:off x="606037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5" name="Google Shape;3405;p11"/>
            <p:cNvSpPr/>
            <p:nvPr/>
          </p:nvSpPr>
          <p:spPr>
            <a:xfrm>
              <a:off x="62108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6" name="Google Shape;3406;p11"/>
            <p:cNvSpPr/>
            <p:nvPr/>
          </p:nvSpPr>
          <p:spPr>
            <a:xfrm>
              <a:off x="62108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7" name="Google Shape;3407;p11"/>
            <p:cNvSpPr/>
            <p:nvPr/>
          </p:nvSpPr>
          <p:spPr>
            <a:xfrm>
              <a:off x="62108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8" name="Google Shape;3408;p11"/>
            <p:cNvSpPr/>
            <p:nvPr/>
          </p:nvSpPr>
          <p:spPr>
            <a:xfrm>
              <a:off x="62108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9" name="Google Shape;3409;p11"/>
            <p:cNvSpPr/>
            <p:nvPr/>
          </p:nvSpPr>
          <p:spPr>
            <a:xfrm>
              <a:off x="62108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0" name="Google Shape;3410;p11"/>
            <p:cNvSpPr/>
            <p:nvPr/>
          </p:nvSpPr>
          <p:spPr>
            <a:xfrm>
              <a:off x="62108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1" name="Google Shape;3411;p11"/>
            <p:cNvSpPr/>
            <p:nvPr/>
          </p:nvSpPr>
          <p:spPr>
            <a:xfrm>
              <a:off x="62108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2" name="Google Shape;3412;p11"/>
            <p:cNvSpPr/>
            <p:nvPr/>
          </p:nvSpPr>
          <p:spPr>
            <a:xfrm>
              <a:off x="62108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3" name="Google Shape;3413;p11"/>
            <p:cNvSpPr/>
            <p:nvPr/>
          </p:nvSpPr>
          <p:spPr>
            <a:xfrm>
              <a:off x="62108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4" name="Google Shape;3414;p11"/>
            <p:cNvSpPr/>
            <p:nvPr/>
          </p:nvSpPr>
          <p:spPr>
            <a:xfrm>
              <a:off x="62108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5" name="Google Shape;3415;p11"/>
            <p:cNvSpPr/>
            <p:nvPr/>
          </p:nvSpPr>
          <p:spPr>
            <a:xfrm>
              <a:off x="62108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6" name="Google Shape;3416;p11"/>
            <p:cNvSpPr/>
            <p:nvPr/>
          </p:nvSpPr>
          <p:spPr>
            <a:xfrm>
              <a:off x="62108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7" name="Google Shape;3417;p11"/>
            <p:cNvSpPr/>
            <p:nvPr/>
          </p:nvSpPr>
          <p:spPr>
            <a:xfrm>
              <a:off x="62108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8" name="Google Shape;3418;p11"/>
            <p:cNvSpPr/>
            <p:nvPr/>
          </p:nvSpPr>
          <p:spPr>
            <a:xfrm>
              <a:off x="62108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9" name="Google Shape;3419;p11"/>
            <p:cNvSpPr/>
            <p:nvPr/>
          </p:nvSpPr>
          <p:spPr>
            <a:xfrm>
              <a:off x="62108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0" name="Google Shape;3420;p11"/>
            <p:cNvSpPr/>
            <p:nvPr/>
          </p:nvSpPr>
          <p:spPr>
            <a:xfrm>
              <a:off x="62108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1" name="Google Shape;3421;p11"/>
            <p:cNvSpPr/>
            <p:nvPr/>
          </p:nvSpPr>
          <p:spPr>
            <a:xfrm>
              <a:off x="62108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2" name="Google Shape;3422;p11"/>
            <p:cNvSpPr/>
            <p:nvPr/>
          </p:nvSpPr>
          <p:spPr>
            <a:xfrm>
              <a:off x="62108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3" name="Google Shape;3423;p11"/>
            <p:cNvSpPr/>
            <p:nvPr/>
          </p:nvSpPr>
          <p:spPr>
            <a:xfrm>
              <a:off x="62108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4" name="Google Shape;3424;p11"/>
            <p:cNvSpPr/>
            <p:nvPr/>
          </p:nvSpPr>
          <p:spPr>
            <a:xfrm>
              <a:off x="62108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5" name="Google Shape;3425;p11"/>
            <p:cNvSpPr/>
            <p:nvPr/>
          </p:nvSpPr>
          <p:spPr>
            <a:xfrm>
              <a:off x="636137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6" name="Google Shape;3426;p11"/>
            <p:cNvSpPr/>
            <p:nvPr/>
          </p:nvSpPr>
          <p:spPr>
            <a:xfrm>
              <a:off x="636137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7" name="Google Shape;3427;p11"/>
            <p:cNvSpPr/>
            <p:nvPr/>
          </p:nvSpPr>
          <p:spPr>
            <a:xfrm>
              <a:off x="636137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8" name="Google Shape;3428;p11"/>
            <p:cNvSpPr/>
            <p:nvPr/>
          </p:nvSpPr>
          <p:spPr>
            <a:xfrm>
              <a:off x="636137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9" name="Google Shape;3429;p11"/>
            <p:cNvSpPr/>
            <p:nvPr/>
          </p:nvSpPr>
          <p:spPr>
            <a:xfrm>
              <a:off x="636137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0" name="Google Shape;3430;p11"/>
            <p:cNvSpPr/>
            <p:nvPr/>
          </p:nvSpPr>
          <p:spPr>
            <a:xfrm>
              <a:off x="636137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1" name="Google Shape;3431;p11"/>
            <p:cNvSpPr/>
            <p:nvPr/>
          </p:nvSpPr>
          <p:spPr>
            <a:xfrm>
              <a:off x="636137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2" name="Google Shape;3432;p11"/>
            <p:cNvSpPr/>
            <p:nvPr/>
          </p:nvSpPr>
          <p:spPr>
            <a:xfrm>
              <a:off x="636137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3" name="Google Shape;3433;p11"/>
            <p:cNvSpPr/>
            <p:nvPr/>
          </p:nvSpPr>
          <p:spPr>
            <a:xfrm>
              <a:off x="636137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4" name="Google Shape;3434;p11"/>
            <p:cNvSpPr/>
            <p:nvPr/>
          </p:nvSpPr>
          <p:spPr>
            <a:xfrm>
              <a:off x="636137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5" name="Google Shape;3435;p11"/>
            <p:cNvSpPr/>
            <p:nvPr/>
          </p:nvSpPr>
          <p:spPr>
            <a:xfrm>
              <a:off x="636137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6" name="Google Shape;3436;p11"/>
            <p:cNvSpPr/>
            <p:nvPr/>
          </p:nvSpPr>
          <p:spPr>
            <a:xfrm>
              <a:off x="636137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7" name="Google Shape;3437;p11"/>
            <p:cNvSpPr/>
            <p:nvPr/>
          </p:nvSpPr>
          <p:spPr>
            <a:xfrm>
              <a:off x="636137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8" name="Google Shape;3438;p11"/>
            <p:cNvSpPr/>
            <p:nvPr/>
          </p:nvSpPr>
          <p:spPr>
            <a:xfrm>
              <a:off x="636137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9" name="Google Shape;3439;p11"/>
            <p:cNvSpPr/>
            <p:nvPr/>
          </p:nvSpPr>
          <p:spPr>
            <a:xfrm>
              <a:off x="636137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0" name="Google Shape;3440;p11"/>
            <p:cNvSpPr/>
            <p:nvPr/>
          </p:nvSpPr>
          <p:spPr>
            <a:xfrm>
              <a:off x="636137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1" name="Google Shape;3441;p11"/>
            <p:cNvSpPr/>
            <p:nvPr/>
          </p:nvSpPr>
          <p:spPr>
            <a:xfrm>
              <a:off x="636137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2" name="Google Shape;3442;p11"/>
            <p:cNvSpPr/>
            <p:nvPr/>
          </p:nvSpPr>
          <p:spPr>
            <a:xfrm>
              <a:off x="636137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3" name="Google Shape;3443;p11"/>
            <p:cNvSpPr/>
            <p:nvPr/>
          </p:nvSpPr>
          <p:spPr>
            <a:xfrm>
              <a:off x="65119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4" name="Google Shape;3444;p11"/>
            <p:cNvSpPr/>
            <p:nvPr/>
          </p:nvSpPr>
          <p:spPr>
            <a:xfrm>
              <a:off x="65119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5" name="Google Shape;3445;p11"/>
            <p:cNvSpPr/>
            <p:nvPr/>
          </p:nvSpPr>
          <p:spPr>
            <a:xfrm>
              <a:off x="65119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6" name="Google Shape;3446;p11"/>
            <p:cNvSpPr/>
            <p:nvPr/>
          </p:nvSpPr>
          <p:spPr>
            <a:xfrm>
              <a:off x="65119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7" name="Google Shape;3447;p11"/>
            <p:cNvSpPr/>
            <p:nvPr/>
          </p:nvSpPr>
          <p:spPr>
            <a:xfrm>
              <a:off x="65119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8" name="Google Shape;3448;p11"/>
            <p:cNvSpPr/>
            <p:nvPr/>
          </p:nvSpPr>
          <p:spPr>
            <a:xfrm>
              <a:off x="65119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9" name="Google Shape;3449;p11"/>
            <p:cNvSpPr/>
            <p:nvPr/>
          </p:nvSpPr>
          <p:spPr>
            <a:xfrm>
              <a:off x="65119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0" name="Google Shape;3450;p11"/>
            <p:cNvSpPr/>
            <p:nvPr/>
          </p:nvSpPr>
          <p:spPr>
            <a:xfrm>
              <a:off x="65119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1" name="Google Shape;3451;p11"/>
            <p:cNvSpPr/>
            <p:nvPr/>
          </p:nvSpPr>
          <p:spPr>
            <a:xfrm>
              <a:off x="66624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2" name="Google Shape;3452;p11"/>
            <p:cNvSpPr/>
            <p:nvPr/>
          </p:nvSpPr>
          <p:spPr>
            <a:xfrm>
              <a:off x="66624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3" name="Google Shape;3453;p11"/>
            <p:cNvSpPr/>
            <p:nvPr/>
          </p:nvSpPr>
          <p:spPr>
            <a:xfrm>
              <a:off x="66624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54" name="Google Shape;3454;p11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3455" name="Google Shape;3455;p11"/>
            <p:cNvSpPr/>
            <p:nvPr/>
          </p:nvSpPr>
          <p:spPr>
            <a:xfrm>
              <a:off x="56088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6" name="Google Shape;3456;p11"/>
            <p:cNvSpPr/>
            <p:nvPr/>
          </p:nvSpPr>
          <p:spPr>
            <a:xfrm>
              <a:off x="56088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7" name="Google Shape;3457;p11"/>
            <p:cNvSpPr/>
            <p:nvPr/>
          </p:nvSpPr>
          <p:spPr>
            <a:xfrm>
              <a:off x="56088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8" name="Google Shape;3458;p11"/>
            <p:cNvSpPr/>
            <p:nvPr/>
          </p:nvSpPr>
          <p:spPr>
            <a:xfrm>
              <a:off x="56088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9" name="Google Shape;3459;p11"/>
            <p:cNvSpPr/>
            <p:nvPr/>
          </p:nvSpPr>
          <p:spPr>
            <a:xfrm>
              <a:off x="57593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0" name="Google Shape;3460;p11"/>
            <p:cNvSpPr/>
            <p:nvPr/>
          </p:nvSpPr>
          <p:spPr>
            <a:xfrm>
              <a:off x="57593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1" name="Google Shape;3461;p11"/>
            <p:cNvSpPr/>
            <p:nvPr/>
          </p:nvSpPr>
          <p:spPr>
            <a:xfrm>
              <a:off x="57593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2" name="Google Shape;3462;p11"/>
            <p:cNvSpPr/>
            <p:nvPr/>
          </p:nvSpPr>
          <p:spPr>
            <a:xfrm>
              <a:off x="57593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3" name="Google Shape;3463;p11"/>
            <p:cNvSpPr/>
            <p:nvPr/>
          </p:nvSpPr>
          <p:spPr>
            <a:xfrm>
              <a:off x="57593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4" name="Google Shape;3464;p11"/>
            <p:cNvSpPr/>
            <p:nvPr/>
          </p:nvSpPr>
          <p:spPr>
            <a:xfrm>
              <a:off x="57593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5" name="Google Shape;3465;p11"/>
            <p:cNvSpPr/>
            <p:nvPr/>
          </p:nvSpPr>
          <p:spPr>
            <a:xfrm>
              <a:off x="57593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6" name="Google Shape;3466;p11"/>
            <p:cNvSpPr/>
            <p:nvPr/>
          </p:nvSpPr>
          <p:spPr>
            <a:xfrm>
              <a:off x="57593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7" name="Google Shape;3467;p11"/>
            <p:cNvSpPr/>
            <p:nvPr/>
          </p:nvSpPr>
          <p:spPr>
            <a:xfrm>
              <a:off x="57593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8" name="Google Shape;3468;p11"/>
            <p:cNvSpPr/>
            <p:nvPr/>
          </p:nvSpPr>
          <p:spPr>
            <a:xfrm>
              <a:off x="57593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9" name="Google Shape;3469;p11"/>
            <p:cNvSpPr/>
            <p:nvPr/>
          </p:nvSpPr>
          <p:spPr>
            <a:xfrm>
              <a:off x="57593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0" name="Google Shape;3470;p11"/>
            <p:cNvSpPr/>
            <p:nvPr/>
          </p:nvSpPr>
          <p:spPr>
            <a:xfrm>
              <a:off x="57593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1" name="Google Shape;3471;p11"/>
            <p:cNvSpPr/>
            <p:nvPr/>
          </p:nvSpPr>
          <p:spPr>
            <a:xfrm>
              <a:off x="57593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2" name="Google Shape;3472;p11"/>
            <p:cNvSpPr/>
            <p:nvPr/>
          </p:nvSpPr>
          <p:spPr>
            <a:xfrm>
              <a:off x="57593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3" name="Google Shape;3473;p11"/>
            <p:cNvSpPr/>
            <p:nvPr/>
          </p:nvSpPr>
          <p:spPr>
            <a:xfrm>
              <a:off x="57593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4" name="Google Shape;3474;p11"/>
            <p:cNvSpPr/>
            <p:nvPr/>
          </p:nvSpPr>
          <p:spPr>
            <a:xfrm>
              <a:off x="57593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5" name="Google Shape;3475;p11"/>
            <p:cNvSpPr/>
            <p:nvPr/>
          </p:nvSpPr>
          <p:spPr>
            <a:xfrm>
              <a:off x="57593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6" name="Google Shape;3476;p11"/>
            <p:cNvSpPr/>
            <p:nvPr/>
          </p:nvSpPr>
          <p:spPr>
            <a:xfrm>
              <a:off x="59098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7" name="Google Shape;3477;p11"/>
            <p:cNvSpPr/>
            <p:nvPr/>
          </p:nvSpPr>
          <p:spPr>
            <a:xfrm>
              <a:off x="59098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8" name="Google Shape;3478;p11"/>
            <p:cNvSpPr/>
            <p:nvPr/>
          </p:nvSpPr>
          <p:spPr>
            <a:xfrm>
              <a:off x="59098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9" name="Google Shape;3479;p11"/>
            <p:cNvSpPr/>
            <p:nvPr/>
          </p:nvSpPr>
          <p:spPr>
            <a:xfrm>
              <a:off x="59098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0" name="Google Shape;3480;p11"/>
            <p:cNvSpPr/>
            <p:nvPr/>
          </p:nvSpPr>
          <p:spPr>
            <a:xfrm>
              <a:off x="59098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1" name="Google Shape;3481;p11"/>
            <p:cNvSpPr/>
            <p:nvPr/>
          </p:nvSpPr>
          <p:spPr>
            <a:xfrm>
              <a:off x="59098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2" name="Google Shape;3482;p11"/>
            <p:cNvSpPr/>
            <p:nvPr/>
          </p:nvSpPr>
          <p:spPr>
            <a:xfrm>
              <a:off x="59098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3" name="Google Shape;3483;p11"/>
            <p:cNvSpPr/>
            <p:nvPr/>
          </p:nvSpPr>
          <p:spPr>
            <a:xfrm>
              <a:off x="59098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4" name="Google Shape;3484;p11"/>
            <p:cNvSpPr/>
            <p:nvPr/>
          </p:nvSpPr>
          <p:spPr>
            <a:xfrm>
              <a:off x="59098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5" name="Google Shape;3485;p11"/>
            <p:cNvSpPr/>
            <p:nvPr/>
          </p:nvSpPr>
          <p:spPr>
            <a:xfrm>
              <a:off x="59098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6" name="Google Shape;3486;p11"/>
            <p:cNvSpPr/>
            <p:nvPr/>
          </p:nvSpPr>
          <p:spPr>
            <a:xfrm>
              <a:off x="59098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7" name="Google Shape;3487;p11"/>
            <p:cNvSpPr/>
            <p:nvPr/>
          </p:nvSpPr>
          <p:spPr>
            <a:xfrm>
              <a:off x="59098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8" name="Google Shape;3488;p11"/>
            <p:cNvSpPr/>
            <p:nvPr/>
          </p:nvSpPr>
          <p:spPr>
            <a:xfrm>
              <a:off x="59098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9" name="Google Shape;3489;p11"/>
            <p:cNvSpPr/>
            <p:nvPr/>
          </p:nvSpPr>
          <p:spPr>
            <a:xfrm>
              <a:off x="60603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0" name="Google Shape;3490;p11"/>
            <p:cNvSpPr/>
            <p:nvPr/>
          </p:nvSpPr>
          <p:spPr>
            <a:xfrm>
              <a:off x="606037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1" name="Google Shape;3491;p11"/>
            <p:cNvSpPr/>
            <p:nvPr/>
          </p:nvSpPr>
          <p:spPr>
            <a:xfrm>
              <a:off x="606037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2" name="Google Shape;3492;p11"/>
            <p:cNvSpPr/>
            <p:nvPr/>
          </p:nvSpPr>
          <p:spPr>
            <a:xfrm>
              <a:off x="60603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3" name="Google Shape;3493;p11"/>
            <p:cNvSpPr/>
            <p:nvPr/>
          </p:nvSpPr>
          <p:spPr>
            <a:xfrm>
              <a:off x="60603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4" name="Google Shape;3494;p11"/>
            <p:cNvSpPr/>
            <p:nvPr/>
          </p:nvSpPr>
          <p:spPr>
            <a:xfrm>
              <a:off x="60603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5" name="Google Shape;3495;p11"/>
            <p:cNvSpPr/>
            <p:nvPr/>
          </p:nvSpPr>
          <p:spPr>
            <a:xfrm>
              <a:off x="60603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6" name="Google Shape;3496;p11"/>
            <p:cNvSpPr/>
            <p:nvPr/>
          </p:nvSpPr>
          <p:spPr>
            <a:xfrm>
              <a:off x="60603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7" name="Google Shape;3497;p11"/>
            <p:cNvSpPr/>
            <p:nvPr/>
          </p:nvSpPr>
          <p:spPr>
            <a:xfrm>
              <a:off x="62108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8" name="Google Shape;3498;p11"/>
            <p:cNvSpPr/>
            <p:nvPr/>
          </p:nvSpPr>
          <p:spPr>
            <a:xfrm>
              <a:off x="62108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9" name="Google Shape;3499;p11"/>
            <p:cNvSpPr/>
            <p:nvPr/>
          </p:nvSpPr>
          <p:spPr>
            <a:xfrm>
              <a:off x="62108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0" name="Google Shape;3500;p11"/>
            <p:cNvSpPr/>
            <p:nvPr/>
          </p:nvSpPr>
          <p:spPr>
            <a:xfrm>
              <a:off x="62108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1" name="Google Shape;3501;p11"/>
            <p:cNvSpPr/>
            <p:nvPr/>
          </p:nvSpPr>
          <p:spPr>
            <a:xfrm>
              <a:off x="62108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2" name="Google Shape;3502;p11"/>
            <p:cNvSpPr/>
            <p:nvPr/>
          </p:nvSpPr>
          <p:spPr>
            <a:xfrm>
              <a:off x="636137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3" name="Google Shape;3503;p11"/>
            <p:cNvSpPr/>
            <p:nvPr/>
          </p:nvSpPr>
          <p:spPr>
            <a:xfrm>
              <a:off x="636137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4" name="Google Shape;3504;p11"/>
            <p:cNvSpPr/>
            <p:nvPr/>
          </p:nvSpPr>
          <p:spPr>
            <a:xfrm>
              <a:off x="66624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05" name="Google Shape;3505;p11"/>
          <p:cNvSpPr txBox="1"/>
          <p:nvPr>
            <p:ph idx="12" type="sldNum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80BFB7"/>
                </a:solidFill>
              </a:defRPr>
            </a:lvl1pPr>
            <a:lvl2pPr lvl="1">
              <a:buNone/>
              <a:defRPr>
                <a:solidFill>
                  <a:srgbClr val="80BFB7"/>
                </a:solidFill>
              </a:defRPr>
            </a:lvl2pPr>
            <a:lvl3pPr lvl="2">
              <a:buNone/>
              <a:defRPr>
                <a:solidFill>
                  <a:srgbClr val="80BFB7"/>
                </a:solidFill>
              </a:defRPr>
            </a:lvl3pPr>
            <a:lvl4pPr lvl="3">
              <a:buNone/>
              <a:defRPr>
                <a:solidFill>
                  <a:srgbClr val="80BFB7"/>
                </a:solidFill>
              </a:defRPr>
            </a:lvl4pPr>
            <a:lvl5pPr lvl="4">
              <a:buNone/>
              <a:defRPr>
                <a:solidFill>
                  <a:srgbClr val="80BFB7"/>
                </a:solidFill>
              </a:defRPr>
            </a:lvl5pPr>
            <a:lvl6pPr lvl="5">
              <a:buNone/>
              <a:defRPr>
                <a:solidFill>
                  <a:srgbClr val="80BFB7"/>
                </a:solidFill>
              </a:defRPr>
            </a:lvl6pPr>
            <a:lvl7pPr lvl="6">
              <a:buNone/>
              <a:defRPr>
                <a:solidFill>
                  <a:srgbClr val="80BFB7"/>
                </a:solidFill>
              </a:defRPr>
            </a:lvl7pPr>
            <a:lvl8pPr lvl="7">
              <a:buNone/>
              <a:defRPr>
                <a:solidFill>
                  <a:srgbClr val="80BFB7"/>
                </a:solidFill>
              </a:defRPr>
            </a:lvl8pPr>
            <a:lvl9pPr lvl="8">
              <a:buNone/>
              <a:defRPr>
                <a:solidFill>
                  <a:srgbClr val="80BFB7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 background">
  <p:cSld name="BLANK_1_1">
    <p:bg>
      <p:bgPr>
        <a:solidFill>
          <a:srgbClr val="1D1D1B"/>
        </a:solidFill>
      </p:bgPr>
    </p:bg>
    <p:spTree>
      <p:nvGrpSpPr>
        <p:cNvPr id="3506" name="Shape 3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7" name="Google Shape;3507;p12"/>
          <p:cNvGrpSpPr/>
          <p:nvPr/>
        </p:nvGrpSpPr>
        <p:grpSpPr>
          <a:xfrm>
            <a:off x="7828607" y="28698"/>
            <a:ext cx="1286904" cy="5086302"/>
            <a:chOff x="6367294" y="28698"/>
            <a:chExt cx="1286904" cy="5086302"/>
          </a:xfrm>
        </p:grpSpPr>
        <p:sp>
          <p:nvSpPr>
            <p:cNvPr id="3508" name="Google Shape;3508;p12"/>
            <p:cNvSpPr/>
            <p:nvPr/>
          </p:nvSpPr>
          <p:spPr>
            <a:xfrm rot="10800000">
              <a:off x="7536331" y="61320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9" name="Google Shape;3509;p12"/>
            <p:cNvSpPr/>
            <p:nvPr/>
          </p:nvSpPr>
          <p:spPr>
            <a:xfrm rot="10800000">
              <a:off x="7244066" y="2659036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0" name="Google Shape;3510;p12"/>
            <p:cNvSpPr/>
            <p:nvPr/>
          </p:nvSpPr>
          <p:spPr>
            <a:xfrm rot="10800000">
              <a:off x="7244066" y="17481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1" name="Google Shape;3511;p12"/>
            <p:cNvSpPr/>
            <p:nvPr/>
          </p:nvSpPr>
          <p:spPr>
            <a:xfrm rot="10800000">
              <a:off x="6659535" y="4266482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2" name="Google Shape;3512;p12"/>
            <p:cNvSpPr/>
            <p:nvPr/>
          </p:nvSpPr>
          <p:spPr>
            <a:xfrm rot="10800000">
              <a:off x="7536331" y="4704867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3" name="Google Shape;3513;p12"/>
            <p:cNvSpPr/>
            <p:nvPr/>
          </p:nvSpPr>
          <p:spPr>
            <a:xfrm rot="10800000">
              <a:off x="7536331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4" name="Google Shape;3514;p12"/>
            <p:cNvSpPr/>
            <p:nvPr/>
          </p:nvSpPr>
          <p:spPr>
            <a:xfrm rot="10800000">
              <a:off x="7536331" y="426648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5" name="Google Shape;3515;p12"/>
            <p:cNvSpPr/>
            <p:nvPr/>
          </p:nvSpPr>
          <p:spPr>
            <a:xfrm rot="10800000">
              <a:off x="7536331" y="397421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6" name="Google Shape;3516;p12"/>
            <p:cNvSpPr/>
            <p:nvPr/>
          </p:nvSpPr>
          <p:spPr>
            <a:xfrm rot="10800000">
              <a:off x="7536331" y="382809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7" name="Google Shape;3517;p12"/>
            <p:cNvSpPr/>
            <p:nvPr/>
          </p:nvSpPr>
          <p:spPr>
            <a:xfrm rot="10800000">
              <a:off x="7536331" y="3681951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8" name="Google Shape;3518;p12"/>
            <p:cNvSpPr/>
            <p:nvPr/>
          </p:nvSpPr>
          <p:spPr>
            <a:xfrm rot="10800000">
              <a:off x="7536331" y="353583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9" name="Google Shape;3519;p12"/>
            <p:cNvSpPr/>
            <p:nvPr/>
          </p:nvSpPr>
          <p:spPr>
            <a:xfrm rot="10800000">
              <a:off x="7536331" y="309744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0" name="Google Shape;3520;p12"/>
            <p:cNvSpPr/>
            <p:nvPr/>
          </p:nvSpPr>
          <p:spPr>
            <a:xfrm rot="10800000">
              <a:off x="7536331" y="295130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1" name="Google Shape;3521;p12"/>
            <p:cNvSpPr/>
            <p:nvPr/>
          </p:nvSpPr>
          <p:spPr>
            <a:xfrm rot="10800000">
              <a:off x="7536331" y="280518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2" name="Google Shape;3522;p12"/>
            <p:cNvSpPr/>
            <p:nvPr/>
          </p:nvSpPr>
          <p:spPr>
            <a:xfrm rot="10800000">
              <a:off x="7536331" y="2659036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3" name="Google Shape;3523;p12"/>
            <p:cNvSpPr/>
            <p:nvPr/>
          </p:nvSpPr>
          <p:spPr>
            <a:xfrm rot="10800000">
              <a:off x="7536331" y="251291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4" name="Google Shape;3524;p12"/>
            <p:cNvSpPr/>
            <p:nvPr/>
          </p:nvSpPr>
          <p:spPr>
            <a:xfrm rot="10800000">
              <a:off x="7536331" y="2366770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5" name="Google Shape;3525;p12"/>
            <p:cNvSpPr/>
            <p:nvPr/>
          </p:nvSpPr>
          <p:spPr>
            <a:xfrm rot="10800000">
              <a:off x="7536331" y="222065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6" name="Google Shape;3526;p12"/>
            <p:cNvSpPr/>
            <p:nvPr/>
          </p:nvSpPr>
          <p:spPr>
            <a:xfrm rot="10800000">
              <a:off x="7536331" y="207452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7" name="Google Shape;3527;p12"/>
            <p:cNvSpPr/>
            <p:nvPr/>
          </p:nvSpPr>
          <p:spPr>
            <a:xfrm rot="10800000">
              <a:off x="7536331" y="192838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8" name="Google Shape;3528;p12"/>
            <p:cNvSpPr/>
            <p:nvPr/>
          </p:nvSpPr>
          <p:spPr>
            <a:xfrm rot="10800000">
              <a:off x="7536331" y="178226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9" name="Google Shape;3529;p12"/>
            <p:cNvSpPr/>
            <p:nvPr/>
          </p:nvSpPr>
          <p:spPr>
            <a:xfrm rot="10800000">
              <a:off x="7536331" y="148999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0" name="Google Shape;3530;p12"/>
            <p:cNvSpPr/>
            <p:nvPr/>
          </p:nvSpPr>
          <p:spPr>
            <a:xfrm rot="10800000">
              <a:off x="7536331" y="119773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1" name="Google Shape;3531;p12"/>
            <p:cNvSpPr/>
            <p:nvPr/>
          </p:nvSpPr>
          <p:spPr>
            <a:xfrm rot="10800000">
              <a:off x="7536331" y="105161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2" name="Google Shape;3532;p12"/>
            <p:cNvSpPr/>
            <p:nvPr/>
          </p:nvSpPr>
          <p:spPr>
            <a:xfrm rot="10800000">
              <a:off x="7536331" y="90546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3" name="Google Shape;3533;p12"/>
            <p:cNvSpPr/>
            <p:nvPr/>
          </p:nvSpPr>
          <p:spPr>
            <a:xfrm rot="10800000">
              <a:off x="7536331" y="75934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4" name="Google Shape;3534;p12"/>
            <p:cNvSpPr/>
            <p:nvPr/>
          </p:nvSpPr>
          <p:spPr>
            <a:xfrm rot="10800000">
              <a:off x="7536331" y="46708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5" name="Google Shape;3535;p12"/>
            <p:cNvSpPr/>
            <p:nvPr/>
          </p:nvSpPr>
          <p:spPr>
            <a:xfrm rot="10800000">
              <a:off x="7536331" y="320938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6" name="Google Shape;3536;p12"/>
            <p:cNvSpPr/>
            <p:nvPr/>
          </p:nvSpPr>
          <p:spPr>
            <a:xfrm rot="10800000">
              <a:off x="7536331" y="17481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7" name="Google Shape;3537;p12"/>
            <p:cNvSpPr/>
            <p:nvPr/>
          </p:nvSpPr>
          <p:spPr>
            <a:xfrm rot="10800000">
              <a:off x="7536331" y="2869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8" name="Google Shape;3538;p12"/>
            <p:cNvSpPr/>
            <p:nvPr/>
          </p:nvSpPr>
          <p:spPr>
            <a:xfrm rot="10800000">
              <a:off x="7390210" y="485101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9" name="Google Shape;3539;p12"/>
            <p:cNvSpPr/>
            <p:nvPr/>
          </p:nvSpPr>
          <p:spPr>
            <a:xfrm rot="10800000">
              <a:off x="7390210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0" name="Google Shape;3540;p12"/>
            <p:cNvSpPr/>
            <p:nvPr/>
          </p:nvSpPr>
          <p:spPr>
            <a:xfrm rot="10800000">
              <a:off x="7390210" y="441262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1" name="Google Shape;3541;p12"/>
            <p:cNvSpPr/>
            <p:nvPr/>
          </p:nvSpPr>
          <p:spPr>
            <a:xfrm rot="10800000">
              <a:off x="7390210" y="426648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2" name="Google Shape;3542;p12"/>
            <p:cNvSpPr/>
            <p:nvPr/>
          </p:nvSpPr>
          <p:spPr>
            <a:xfrm rot="10800000">
              <a:off x="7390210" y="412036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3" name="Google Shape;3543;p12"/>
            <p:cNvSpPr/>
            <p:nvPr/>
          </p:nvSpPr>
          <p:spPr>
            <a:xfrm rot="10800000">
              <a:off x="7390210" y="382809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4" name="Google Shape;3544;p12"/>
            <p:cNvSpPr/>
            <p:nvPr/>
          </p:nvSpPr>
          <p:spPr>
            <a:xfrm rot="10800000">
              <a:off x="7390210" y="353583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5" name="Google Shape;3545;p12"/>
            <p:cNvSpPr/>
            <p:nvPr/>
          </p:nvSpPr>
          <p:spPr>
            <a:xfrm rot="10800000">
              <a:off x="7390210" y="338971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6" name="Google Shape;3546;p12"/>
            <p:cNvSpPr/>
            <p:nvPr/>
          </p:nvSpPr>
          <p:spPr>
            <a:xfrm rot="10800000">
              <a:off x="7390210" y="324356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7" name="Google Shape;3547;p12"/>
            <p:cNvSpPr/>
            <p:nvPr/>
          </p:nvSpPr>
          <p:spPr>
            <a:xfrm rot="10800000">
              <a:off x="7390210" y="295130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8" name="Google Shape;3548;p12"/>
            <p:cNvSpPr/>
            <p:nvPr/>
          </p:nvSpPr>
          <p:spPr>
            <a:xfrm rot="10800000">
              <a:off x="7390210" y="280518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9" name="Google Shape;3549;p12"/>
            <p:cNvSpPr/>
            <p:nvPr/>
          </p:nvSpPr>
          <p:spPr>
            <a:xfrm rot="10800000">
              <a:off x="7390210" y="2659036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0" name="Google Shape;3550;p12"/>
            <p:cNvSpPr/>
            <p:nvPr/>
          </p:nvSpPr>
          <p:spPr>
            <a:xfrm rot="10800000">
              <a:off x="7390210" y="251291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1" name="Google Shape;3551;p12"/>
            <p:cNvSpPr/>
            <p:nvPr/>
          </p:nvSpPr>
          <p:spPr>
            <a:xfrm rot="10800000">
              <a:off x="7390210" y="2366770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2" name="Google Shape;3552;p12"/>
            <p:cNvSpPr/>
            <p:nvPr/>
          </p:nvSpPr>
          <p:spPr>
            <a:xfrm rot="10800000">
              <a:off x="7390210" y="222065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3" name="Google Shape;3553;p12"/>
            <p:cNvSpPr/>
            <p:nvPr/>
          </p:nvSpPr>
          <p:spPr>
            <a:xfrm rot="10800000">
              <a:off x="7390210" y="207452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4" name="Google Shape;3554;p12"/>
            <p:cNvSpPr/>
            <p:nvPr/>
          </p:nvSpPr>
          <p:spPr>
            <a:xfrm rot="10800000">
              <a:off x="7390210" y="178226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5" name="Google Shape;3555;p12"/>
            <p:cNvSpPr/>
            <p:nvPr/>
          </p:nvSpPr>
          <p:spPr>
            <a:xfrm rot="10800000">
              <a:off x="7390210" y="148999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6" name="Google Shape;3556;p12"/>
            <p:cNvSpPr/>
            <p:nvPr/>
          </p:nvSpPr>
          <p:spPr>
            <a:xfrm rot="10800000">
              <a:off x="7390210" y="1343854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7" name="Google Shape;3557;p12"/>
            <p:cNvSpPr/>
            <p:nvPr/>
          </p:nvSpPr>
          <p:spPr>
            <a:xfrm rot="10800000">
              <a:off x="7390210" y="119773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8" name="Google Shape;3558;p12"/>
            <p:cNvSpPr/>
            <p:nvPr/>
          </p:nvSpPr>
          <p:spPr>
            <a:xfrm rot="10800000">
              <a:off x="7390210" y="105161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9" name="Google Shape;3559;p12"/>
            <p:cNvSpPr/>
            <p:nvPr/>
          </p:nvSpPr>
          <p:spPr>
            <a:xfrm rot="10800000">
              <a:off x="7390210" y="75934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0" name="Google Shape;3560;p12"/>
            <p:cNvSpPr/>
            <p:nvPr/>
          </p:nvSpPr>
          <p:spPr>
            <a:xfrm rot="10800000">
              <a:off x="7390210" y="61320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1" name="Google Shape;3561;p12"/>
            <p:cNvSpPr/>
            <p:nvPr/>
          </p:nvSpPr>
          <p:spPr>
            <a:xfrm rot="10800000">
              <a:off x="7390210" y="320938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2" name="Google Shape;3562;p12"/>
            <p:cNvSpPr/>
            <p:nvPr/>
          </p:nvSpPr>
          <p:spPr>
            <a:xfrm rot="10800000">
              <a:off x="7390210" y="2869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3" name="Google Shape;3563;p12"/>
            <p:cNvSpPr/>
            <p:nvPr/>
          </p:nvSpPr>
          <p:spPr>
            <a:xfrm rot="10800000">
              <a:off x="7244066" y="4704867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4" name="Google Shape;3564;p12"/>
            <p:cNvSpPr/>
            <p:nvPr/>
          </p:nvSpPr>
          <p:spPr>
            <a:xfrm rot="10800000">
              <a:off x="7244066" y="426648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5" name="Google Shape;3565;p12"/>
            <p:cNvSpPr/>
            <p:nvPr/>
          </p:nvSpPr>
          <p:spPr>
            <a:xfrm rot="10800000">
              <a:off x="7244066" y="412036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6" name="Google Shape;3566;p12"/>
            <p:cNvSpPr/>
            <p:nvPr/>
          </p:nvSpPr>
          <p:spPr>
            <a:xfrm rot="10800000">
              <a:off x="7244066" y="397421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7" name="Google Shape;3567;p12"/>
            <p:cNvSpPr/>
            <p:nvPr/>
          </p:nvSpPr>
          <p:spPr>
            <a:xfrm rot="10800000">
              <a:off x="7244066" y="3681951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8" name="Google Shape;3568;p12"/>
            <p:cNvSpPr/>
            <p:nvPr/>
          </p:nvSpPr>
          <p:spPr>
            <a:xfrm rot="10800000">
              <a:off x="7244066" y="338971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9" name="Google Shape;3569;p12"/>
            <p:cNvSpPr/>
            <p:nvPr/>
          </p:nvSpPr>
          <p:spPr>
            <a:xfrm rot="10800000">
              <a:off x="7244066" y="324356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0" name="Google Shape;3570;p12"/>
            <p:cNvSpPr/>
            <p:nvPr/>
          </p:nvSpPr>
          <p:spPr>
            <a:xfrm rot="10800000">
              <a:off x="7244066" y="309744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1" name="Google Shape;3571;p12"/>
            <p:cNvSpPr/>
            <p:nvPr/>
          </p:nvSpPr>
          <p:spPr>
            <a:xfrm rot="10800000">
              <a:off x="7244066" y="280518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2" name="Google Shape;3572;p12"/>
            <p:cNvSpPr/>
            <p:nvPr/>
          </p:nvSpPr>
          <p:spPr>
            <a:xfrm rot="10800000">
              <a:off x="7244066" y="251291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3" name="Google Shape;3573;p12"/>
            <p:cNvSpPr/>
            <p:nvPr/>
          </p:nvSpPr>
          <p:spPr>
            <a:xfrm rot="10800000">
              <a:off x="7244066" y="222065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4" name="Google Shape;3574;p12"/>
            <p:cNvSpPr/>
            <p:nvPr/>
          </p:nvSpPr>
          <p:spPr>
            <a:xfrm rot="10800000">
              <a:off x="7244066" y="192838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5" name="Google Shape;3575;p12"/>
            <p:cNvSpPr/>
            <p:nvPr/>
          </p:nvSpPr>
          <p:spPr>
            <a:xfrm rot="10800000">
              <a:off x="7244066" y="178226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6" name="Google Shape;3576;p12"/>
            <p:cNvSpPr/>
            <p:nvPr/>
          </p:nvSpPr>
          <p:spPr>
            <a:xfrm rot="10800000">
              <a:off x="7244066" y="1343854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7" name="Google Shape;3577;p12"/>
            <p:cNvSpPr/>
            <p:nvPr/>
          </p:nvSpPr>
          <p:spPr>
            <a:xfrm rot="10800000">
              <a:off x="7244066" y="119773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8" name="Google Shape;3578;p12"/>
            <p:cNvSpPr/>
            <p:nvPr/>
          </p:nvSpPr>
          <p:spPr>
            <a:xfrm rot="10800000">
              <a:off x="7244066" y="105161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9" name="Google Shape;3579;p12"/>
            <p:cNvSpPr/>
            <p:nvPr/>
          </p:nvSpPr>
          <p:spPr>
            <a:xfrm rot="10800000">
              <a:off x="7244066" y="90546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0" name="Google Shape;3580;p12"/>
            <p:cNvSpPr/>
            <p:nvPr/>
          </p:nvSpPr>
          <p:spPr>
            <a:xfrm rot="10800000">
              <a:off x="7244066" y="75934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1" name="Google Shape;3581;p12"/>
            <p:cNvSpPr/>
            <p:nvPr/>
          </p:nvSpPr>
          <p:spPr>
            <a:xfrm rot="10800000">
              <a:off x="7244066" y="46708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2" name="Google Shape;3582;p12"/>
            <p:cNvSpPr/>
            <p:nvPr/>
          </p:nvSpPr>
          <p:spPr>
            <a:xfrm rot="10800000">
              <a:off x="7244066" y="320938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3" name="Google Shape;3583;p12"/>
            <p:cNvSpPr/>
            <p:nvPr/>
          </p:nvSpPr>
          <p:spPr>
            <a:xfrm rot="10800000">
              <a:off x="7097945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4" name="Google Shape;3584;p12"/>
            <p:cNvSpPr/>
            <p:nvPr/>
          </p:nvSpPr>
          <p:spPr>
            <a:xfrm rot="10800000">
              <a:off x="7097945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5" name="Google Shape;3585;p12"/>
            <p:cNvSpPr/>
            <p:nvPr/>
          </p:nvSpPr>
          <p:spPr>
            <a:xfrm rot="10800000">
              <a:off x="7097945" y="426648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6" name="Google Shape;3586;p12"/>
            <p:cNvSpPr/>
            <p:nvPr/>
          </p:nvSpPr>
          <p:spPr>
            <a:xfrm rot="10800000">
              <a:off x="7097945" y="382809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7" name="Google Shape;3587;p12"/>
            <p:cNvSpPr/>
            <p:nvPr/>
          </p:nvSpPr>
          <p:spPr>
            <a:xfrm rot="10800000">
              <a:off x="7097945" y="3681951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8" name="Google Shape;3588;p12"/>
            <p:cNvSpPr/>
            <p:nvPr/>
          </p:nvSpPr>
          <p:spPr>
            <a:xfrm rot="10800000">
              <a:off x="7097945" y="309744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9" name="Google Shape;3589;p12"/>
            <p:cNvSpPr/>
            <p:nvPr/>
          </p:nvSpPr>
          <p:spPr>
            <a:xfrm rot="10800000">
              <a:off x="7097945" y="295130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0" name="Google Shape;3590;p12"/>
            <p:cNvSpPr/>
            <p:nvPr/>
          </p:nvSpPr>
          <p:spPr>
            <a:xfrm rot="10800000">
              <a:off x="7097945" y="2659036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1" name="Google Shape;3591;p12"/>
            <p:cNvSpPr/>
            <p:nvPr/>
          </p:nvSpPr>
          <p:spPr>
            <a:xfrm rot="10800000">
              <a:off x="7097945" y="251291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2" name="Google Shape;3592;p12"/>
            <p:cNvSpPr/>
            <p:nvPr/>
          </p:nvSpPr>
          <p:spPr>
            <a:xfrm rot="10800000">
              <a:off x="7097945" y="2366770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3" name="Google Shape;3593;p12"/>
            <p:cNvSpPr/>
            <p:nvPr/>
          </p:nvSpPr>
          <p:spPr>
            <a:xfrm rot="10800000">
              <a:off x="7097945" y="222065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4" name="Google Shape;3594;p12"/>
            <p:cNvSpPr/>
            <p:nvPr/>
          </p:nvSpPr>
          <p:spPr>
            <a:xfrm rot="10800000">
              <a:off x="7097945" y="178226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5" name="Google Shape;3595;p12"/>
            <p:cNvSpPr/>
            <p:nvPr/>
          </p:nvSpPr>
          <p:spPr>
            <a:xfrm rot="10800000">
              <a:off x="7097945" y="163612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6" name="Google Shape;3596;p12"/>
            <p:cNvSpPr/>
            <p:nvPr/>
          </p:nvSpPr>
          <p:spPr>
            <a:xfrm rot="10800000">
              <a:off x="7097945" y="148999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7" name="Google Shape;3597;p12"/>
            <p:cNvSpPr/>
            <p:nvPr/>
          </p:nvSpPr>
          <p:spPr>
            <a:xfrm rot="10800000">
              <a:off x="7097945" y="119773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8" name="Google Shape;3598;p12"/>
            <p:cNvSpPr/>
            <p:nvPr/>
          </p:nvSpPr>
          <p:spPr>
            <a:xfrm rot="10800000">
              <a:off x="7097945" y="46708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9" name="Google Shape;3599;p12"/>
            <p:cNvSpPr/>
            <p:nvPr/>
          </p:nvSpPr>
          <p:spPr>
            <a:xfrm rot="10800000">
              <a:off x="7097945" y="17481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0" name="Google Shape;3600;p12"/>
            <p:cNvSpPr/>
            <p:nvPr/>
          </p:nvSpPr>
          <p:spPr>
            <a:xfrm rot="10800000">
              <a:off x="7097945" y="2869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1" name="Google Shape;3601;p12"/>
            <p:cNvSpPr/>
            <p:nvPr/>
          </p:nvSpPr>
          <p:spPr>
            <a:xfrm rot="10800000">
              <a:off x="6951800" y="4851012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2" name="Google Shape;3602;p12"/>
            <p:cNvSpPr/>
            <p:nvPr/>
          </p:nvSpPr>
          <p:spPr>
            <a:xfrm rot="10800000">
              <a:off x="6951800" y="4704867"/>
              <a:ext cx="117892" cy="117892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3" name="Google Shape;3603;p12"/>
            <p:cNvSpPr/>
            <p:nvPr/>
          </p:nvSpPr>
          <p:spPr>
            <a:xfrm rot="10800000">
              <a:off x="6951800" y="4266482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4" name="Google Shape;3604;p12"/>
            <p:cNvSpPr/>
            <p:nvPr/>
          </p:nvSpPr>
          <p:spPr>
            <a:xfrm rot="10800000">
              <a:off x="6951800" y="3974217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5" name="Google Shape;3605;p12"/>
            <p:cNvSpPr/>
            <p:nvPr/>
          </p:nvSpPr>
          <p:spPr>
            <a:xfrm rot="10800000">
              <a:off x="6951800" y="3681951"/>
              <a:ext cx="117892" cy="117892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6" name="Google Shape;3606;p12"/>
            <p:cNvSpPr/>
            <p:nvPr/>
          </p:nvSpPr>
          <p:spPr>
            <a:xfrm rot="10800000">
              <a:off x="6951800" y="3243566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7" name="Google Shape;3607;p12"/>
            <p:cNvSpPr/>
            <p:nvPr/>
          </p:nvSpPr>
          <p:spPr>
            <a:xfrm rot="10800000">
              <a:off x="6951800" y="2951301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8" name="Google Shape;3608;p12"/>
            <p:cNvSpPr/>
            <p:nvPr/>
          </p:nvSpPr>
          <p:spPr>
            <a:xfrm rot="10800000">
              <a:off x="6951800" y="2512915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9" name="Google Shape;3609;p12"/>
            <p:cNvSpPr/>
            <p:nvPr/>
          </p:nvSpPr>
          <p:spPr>
            <a:xfrm rot="10800000">
              <a:off x="6951800" y="2220650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0" name="Google Shape;3610;p12"/>
            <p:cNvSpPr/>
            <p:nvPr/>
          </p:nvSpPr>
          <p:spPr>
            <a:xfrm rot="10800000">
              <a:off x="6951800" y="2074529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1" name="Google Shape;3611;p12"/>
            <p:cNvSpPr/>
            <p:nvPr/>
          </p:nvSpPr>
          <p:spPr>
            <a:xfrm rot="10800000">
              <a:off x="6951800" y="1782264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2" name="Google Shape;3612;p12"/>
            <p:cNvSpPr/>
            <p:nvPr/>
          </p:nvSpPr>
          <p:spPr>
            <a:xfrm rot="10800000">
              <a:off x="6951800" y="1636120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3" name="Google Shape;3613;p12"/>
            <p:cNvSpPr/>
            <p:nvPr/>
          </p:nvSpPr>
          <p:spPr>
            <a:xfrm rot="10800000">
              <a:off x="6951800" y="1489999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4" name="Google Shape;3614;p12"/>
            <p:cNvSpPr/>
            <p:nvPr/>
          </p:nvSpPr>
          <p:spPr>
            <a:xfrm rot="10800000">
              <a:off x="6951800" y="1197734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5" name="Google Shape;3615;p12"/>
            <p:cNvSpPr/>
            <p:nvPr/>
          </p:nvSpPr>
          <p:spPr>
            <a:xfrm rot="10800000">
              <a:off x="6951800" y="1051613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6" name="Google Shape;3616;p12"/>
            <p:cNvSpPr/>
            <p:nvPr/>
          </p:nvSpPr>
          <p:spPr>
            <a:xfrm rot="10800000">
              <a:off x="6951800" y="613204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7" name="Google Shape;3617;p12"/>
            <p:cNvSpPr/>
            <p:nvPr/>
          </p:nvSpPr>
          <p:spPr>
            <a:xfrm rot="10800000">
              <a:off x="6951800" y="320938"/>
              <a:ext cx="117892" cy="117892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8" name="Google Shape;3618;p12"/>
            <p:cNvSpPr/>
            <p:nvPr/>
          </p:nvSpPr>
          <p:spPr>
            <a:xfrm rot="10800000">
              <a:off x="6951800" y="174818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9" name="Google Shape;3619;p12"/>
            <p:cNvSpPr/>
            <p:nvPr/>
          </p:nvSpPr>
          <p:spPr>
            <a:xfrm rot="10800000">
              <a:off x="6805680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0" name="Google Shape;3620;p12"/>
            <p:cNvSpPr/>
            <p:nvPr/>
          </p:nvSpPr>
          <p:spPr>
            <a:xfrm rot="10800000">
              <a:off x="6805680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1" name="Google Shape;3621;p12"/>
            <p:cNvSpPr/>
            <p:nvPr/>
          </p:nvSpPr>
          <p:spPr>
            <a:xfrm rot="10800000">
              <a:off x="6805680" y="412036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2" name="Google Shape;3622;p12"/>
            <p:cNvSpPr/>
            <p:nvPr/>
          </p:nvSpPr>
          <p:spPr>
            <a:xfrm rot="10800000">
              <a:off x="6805680" y="353583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3" name="Google Shape;3623;p12"/>
            <p:cNvSpPr/>
            <p:nvPr/>
          </p:nvSpPr>
          <p:spPr>
            <a:xfrm rot="10800000">
              <a:off x="6805680" y="295130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4" name="Google Shape;3624;p12"/>
            <p:cNvSpPr/>
            <p:nvPr/>
          </p:nvSpPr>
          <p:spPr>
            <a:xfrm rot="10800000">
              <a:off x="6805680" y="222065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5" name="Google Shape;3625;p12"/>
            <p:cNvSpPr/>
            <p:nvPr/>
          </p:nvSpPr>
          <p:spPr>
            <a:xfrm rot="10800000">
              <a:off x="6805680" y="105161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6" name="Google Shape;3626;p12"/>
            <p:cNvSpPr/>
            <p:nvPr/>
          </p:nvSpPr>
          <p:spPr>
            <a:xfrm rot="10800000">
              <a:off x="6805680" y="90546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7" name="Google Shape;3627;p12"/>
            <p:cNvSpPr/>
            <p:nvPr/>
          </p:nvSpPr>
          <p:spPr>
            <a:xfrm rot="10800000">
              <a:off x="6805680" y="2869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8" name="Google Shape;3628;p12"/>
            <p:cNvSpPr/>
            <p:nvPr/>
          </p:nvSpPr>
          <p:spPr>
            <a:xfrm rot="10800000">
              <a:off x="6659535" y="4851012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9" name="Google Shape;3629;p12"/>
            <p:cNvSpPr/>
            <p:nvPr/>
          </p:nvSpPr>
          <p:spPr>
            <a:xfrm rot="10800000">
              <a:off x="6659535" y="3974217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0" name="Google Shape;3630;p12"/>
            <p:cNvSpPr/>
            <p:nvPr/>
          </p:nvSpPr>
          <p:spPr>
            <a:xfrm rot="10800000">
              <a:off x="6659535" y="3243566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1" name="Google Shape;3631;p12"/>
            <p:cNvSpPr/>
            <p:nvPr/>
          </p:nvSpPr>
          <p:spPr>
            <a:xfrm rot="10800000">
              <a:off x="6659535" y="2512915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2" name="Google Shape;3632;p12"/>
            <p:cNvSpPr/>
            <p:nvPr/>
          </p:nvSpPr>
          <p:spPr>
            <a:xfrm rot="10800000">
              <a:off x="6659535" y="1636120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3" name="Google Shape;3633;p12"/>
            <p:cNvSpPr/>
            <p:nvPr/>
          </p:nvSpPr>
          <p:spPr>
            <a:xfrm rot="10800000">
              <a:off x="6659535" y="905469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4" name="Google Shape;3634;p12"/>
            <p:cNvSpPr/>
            <p:nvPr/>
          </p:nvSpPr>
          <p:spPr>
            <a:xfrm rot="10800000">
              <a:off x="6659535" y="759348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5" name="Google Shape;3635;p12"/>
            <p:cNvSpPr/>
            <p:nvPr/>
          </p:nvSpPr>
          <p:spPr>
            <a:xfrm rot="10800000">
              <a:off x="6659535" y="174818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6" name="Google Shape;3636;p12"/>
            <p:cNvSpPr/>
            <p:nvPr/>
          </p:nvSpPr>
          <p:spPr>
            <a:xfrm rot="10800000">
              <a:off x="6513415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7" name="Google Shape;3637;p12"/>
            <p:cNvSpPr/>
            <p:nvPr/>
          </p:nvSpPr>
          <p:spPr>
            <a:xfrm rot="10800000">
              <a:off x="6513415" y="397421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8" name="Google Shape;3638;p12"/>
            <p:cNvSpPr/>
            <p:nvPr/>
          </p:nvSpPr>
          <p:spPr>
            <a:xfrm rot="10800000">
              <a:off x="6513415" y="207452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9" name="Google Shape;3639;p12"/>
            <p:cNvSpPr/>
            <p:nvPr/>
          </p:nvSpPr>
          <p:spPr>
            <a:xfrm rot="10800000">
              <a:off x="6513415" y="148999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0" name="Google Shape;3640;p12"/>
            <p:cNvSpPr/>
            <p:nvPr/>
          </p:nvSpPr>
          <p:spPr>
            <a:xfrm rot="10800000">
              <a:off x="6513415" y="90546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1" name="Google Shape;3641;p12"/>
            <p:cNvSpPr/>
            <p:nvPr/>
          </p:nvSpPr>
          <p:spPr>
            <a:xfrm rot="10800000">
              <a:off x="6513415" y="17481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2" name="Google Shape;3642;p12"/>
            <p:cNvSpPr/>
            <p:nvPr/>
          </p:nvSpPr>
          <p:spPr>
            <a:xfrm rot="10800000">
              <a:off x="6367294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3" name="Google Shape;3643;p12"/>
            <p:cNvSpPr/>
            <p:nvPr/>
          </p:nvSpPr>
          <p:spPr>
            <a:xfrm rot="10800000">
              <a:off x="6367294" y="3681951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4" name="Google Shape;3644;p12"/>
            <p:cNvSpPr/>
            <p:nvPr/>
          </p:nvSpPr>
          <p:spPr>
            <a:xfrm rot="10800000">
              <a:off x="6367294" y="2659036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5" name="Google Shape;3645;p12"/>
            <p:cNvSpPr/>
            <p:nvPr/>
          </p:nvSpPr>
          <p:spPr>
            <a:xfrm rot="10800000">
              <a:off x="7536331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6" name="Google Shape;3646;p12"/>
            <p:cNvSpPr/>
            <p:nvPr/>
          </p:nvSpPr>
          <p:spPr>
            <a:xfrm rot="10800000">
              <a:off x="7536331" y="485101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7" name="Google Shape;3647;p12"/>
            <p:cNvSpPr/>
            <p:nvPr/>
          </p:nvSpPr>
          <p:spPr>
            <a:xfrm rot="10800000">
              <a:off x="7536331" y="441262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8" name="Google Shape;3648;p12"/>
            <p:cNvSpPr/>
            <p:nvPr/>
          </p:nvSpPr>
          <p:spPr>
            <a:xfrm rot="10800000">
              <a:off x="7536331" y="412036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9" name="Google Shape;3649;p12"/>
            <p:cNvSpPr/>
            <p:nvPr/>
          </p:nvSpPr>
          <p:spPr>
            <a:xfrm rot="10800000">
              <a:off x="7536331" y="338971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0" name="Google Shape;3650;p12"/>
            <p:cNvSpPr/>
            <p:nvPr/>
          </p:nvSpPr>
          <p:spPr>
            <a:xfrm rot="10800000">
              <a:off x="7536331" y="324356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1" name="Google Shape;3651;p12"/>
            <p:cNvSpPr/>
            <p:nvPr/>
          </p:nvSpPr>
          <p:spPr>
            <a:xfrm rot="10800000">
              <a:off x="7536331" y="163612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2" name="Google Shape;3652;p12"/>
            <p:cNvSpPr/>
            <p:nvPr/>
          </p:nvSpPr>
          <p:spPr>
            <a:xfrm rot="10800000">
              <a:off x="7536331" y="1343854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3" name="Google Shape;3653;p12"/>
            <p:cNvSpPr/>
            <p:nvPr/>
          </p:nvSpPr>
          <p:spPr>
            <a:xfrm rot="10800000">
              <a:off x="7390210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4" name="Google Shape;3654;p12"/>
            <p:cNvSpPr/>
            <p:nvPr/>
          </p:nvSpPr>
          <p:spPr>
            <a:xfrm rot="10800000">
              <a:off x="7390210" y="397421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5" name="Google Shape;3655;p12"/>
            <p:cNvSpPr/>
            <p:nvPr/>
          </p:nvSpPr>
          <p:spPr>
            <a:xfrm rot="10800000">
              <a:off x="7390210" y="309744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6" name="Google Shape;3656;p12"/>
            <p:cNvSpPr/>
            <p:nvPr/>
          </p:nvSpPr>
          <p:spPr>
            <a:xfrm rot="10800000">
              <a:off x="7390210" y="163612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7" name="Google Shape;3657;p12"/>
            <p:cNvSpPr/>
            <p:nvPr/>
          </p:nvSpPr>
          <p:spPr>
            <a:xfrm rot="10800000">
              <a:off x="7390210" y="46708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8" name="Google Shape;3658;p12"/>
            <p:cNvSpPr/>
            <p:nvPr/>
          </p:nvSpPr>
          <p:spPr>
            <a:xfrm rot="10800000">
              <a:off x="7244066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9" name="Google Shape;3659;p12"/>
            <p:cNvSpPr/>
            <p:nvPr/>
          </p:nvSpPr>
          <p:spPr>
            <a:xfrm rot="10800000">
              <a:off x="7244066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0" name="Google Shape;3660;p12"/>
            <p:cNvSpPr/>
            <p:nvPr/>
          </p:nvSpPr>
          <p:spPr>
            <a:xfrm rot="10800000">
              <a:off x="7244066" y="295130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1" name="Google Shape;3661;p12"/>
            <p:cNvSpPr/>
            <p:nvPr/>
          </p:nvSpPr>
          <p:spPr>
            <a:xfrm rot="10800000">
              <a:off x="7244066" y="207452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2" name="Google Shape;3662;p12"/>
            <p:cNvSpPr/>
            <p:nvPr/>
          </p:nvSpPr>
          <p:spPr>
            <a:xfrm rot="10800000">
              <a:off x="7244066" y="163612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3" name="Google Shape;3663;p12"/>
            <p:cNvSpPr/>
            <p:nvPr/>
          </p:nvSpPr>
          <p:spPr>
            <a:xfrm rot="10800000">
              <a:off x="7097945" y="105161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4" name="Google Shape;3664;p12"/>
            <p:cNvSpPr/>
            <p:nvPr/>
          </p:nvSpPr>
          <p:spPr>
            <a:xfrm rot="10800000">
              <a:off x="6951800" y="3828096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5" name="Google Shape;3665;p12"/>
            <p:cNvSpPr/>
            <p:nvPr/>
          </p:nvSpPr>
          <p:spPr>
            <a:xfrm rot="10800000">
              <a:off x="6951800" y="2659036"/>
              <a:ext cx="117892" cy="117892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6" name="Google Shape;3666;p12"/>
            <p:cNvSpPr/>
            <p:nvPr/>
          </p:nvSpPr>
          <p:spPr>
            <a:xfrm rot="10800000">
              <a:off x="6805680" y="320938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7" name="Google Shape;3667;p12"/>
            <p:cNvSpPr/>
            <p:nvPr/>
          </p:nvSpPr>
          <p:spPr>
            <a:xfrm rot="10800000">
              <a:off x="6513415" y="280518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8" name="Google Shape;3668;p12"/>
            <p:cNvSpPr/>
            <p:nvPr/>
          </p:nvSpPr>
          <p:spPr>
            <a:xfrm rot="10800000">
              <a:off x="6367294" y="46708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69" name="Google Shape;3669;p12"/>
          <p:cNvGrpSpPr/>
          <p:nvPr/>
        </p:nvGrpSpPr>
        <p:grpSpPr>
          <a:xfrm rot="10800000">
            <a:off x="28739" y="28698"/>
            <a:ext cx="1286904" cy="5086302"/>
            <a:chOff x="6367294" y="28698"/>
            <a:chExt cx="1286904" cy="5086302"/>
          </a:xfrm>
        </p:grpSpPr>
        <p:sp>
          <p:nvSpPr>
            <p:cNvPr id="3670" name="Google Shape;3670;p12"/>
            <p:cNvSpPr/>
            <p:nvPr/>
          </p:nvSpPr>
          <p:spPr>
            <a:xfrm rot="10800000">
              <a:off x="7536331" y="61320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1" name="Google Shape;3671;p12"/>
            <p:cNvSpPr/>
            <p:nvPr/>
          </p:nvSpPr>
          <p:spPr>
            <a:xfrm rot="10800000">
              <a:off x="7244066" y="2659036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2" name="Google Shape;3672;p12"/>
            <p:cNvSpPr/>
            <p:nvPr/>
          </p:nvSpPr>
          <p:spPr>
            <a:xfrm rot="10800000">
              <a:off x="7244066" y="17481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3" name="Google Shape;3673;p12"/>
            <p:cNvSpPr/>
            <p:nvPr/>
          </p:nvSpPr>
          <p:spPr>
            <a:xfrm rot="10800000">
              <a:off x="6659535" y="4266482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4" name="Google Shape;3674;p12"/>
            <p:cNvSpPr/>
            <p:nvPr/>
          </p:nvSpPr>
          <p:spPr>
            <a:xfrm rot="10800000">
              <a:off x="7536331" y="4704867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5" name="Google Shape;3675;p12"/>
            <p:cNvSpPr/>
            <p:nvPr/>
          </p:nvSpPr>
          <p:spPr>
            <a:xfrm rot="10800000">
              <a:off x="7536331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6" name="Google Shape;3676;p12"/>
            <p:cNvSpPr/>
            <p:nvPr/>
          </p:nvSpPr>
          <p:spPr>
            <a:xfrm rot="10800000">
              <a:off x="7536331" y="426648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7" name="Google Shape;3677;p12"/>
            <p:cNvSpPr/>
            <p:nvPr/>
          </p:nvSpPr>
          <p:spPr>
            <a:xfrm rot="10800000">
              <a:off x="7536331" y="397421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8" name="Google Shape;3678;p12"/>
            <p:cNvSpPr/>
            <p:nvPr/>
          </p:nvSpPr>
          <p:spPr>
            <a:xfrm rot="10800000">
              <a:off x="7536331" y="382809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9" name="Google Shape;3679;p12"/>
            <p:cNvSpPr/>
            <p:nvPr/>
          </p:nvSpPr>
          <p:spPr>
            <a:xfrm rot="10800000">
              <a:off x="7536331" y="3681951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0" name="Google Shape;3680;p12"/>
            <p:cNvSpPr/>
            <p:nvPr/>
          </p:nvSpPr>
          <p:spPr>
            <a:xfrm rot="10800000">
              <a:off x="7536331" y="353583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1" name="Google Shape;3681;p12"/>
            <p:cNvSpPr/>
            <p:nvPr/>
          </p:nvSpPr>
          <p:spPr>
            <a:xfrm rot="10800000">
              <a:off x="7536331" y="309744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2" name="Google Shape;3682;p12"/>
            <p:cNvSpPr/>
            <p:nvPr/>
          </p:nvSpPr>
          <p:spPr>
            <a:xfrm rot="10800000">
              <a:off x="7536331" y="295130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3" name="Google Shape;3683;p12"/>
            <p:cNvSpPr/>
            <p:nvPr/>
          </p:nvSpPr>
          <p:spPr>
            <a:xfrm rot="10800000">
              <a:off x="7536331" y="280518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4" name="Google Shape;3684;p12"/>
            <p:cNvSpPr/>
            <p:nvPr/>
          </p:nvSpPr>
          <p:spPr>
            <a:xfrm rot="10800000">
              <a:off x="7536331" y="2659036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5" name="Google Shape;3685;p12"/>
            <p:cNvSpPr/>
            <p:nvPr/>
          </p:nvSpPr>
          <p:spPr>
            <a:xfrm rot="10800000">
              <a:off x="7536331" y="251291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6" name="Google Shape;3686;p12"/>
            <p:cNvSpPr/>
            <p:nvPr/>
          </p:nvSpPr>
          <p:spPr>
            <a:xfrm rot="10800000">
              <a:off x="7536331" y="2366770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7" name="Google Shape;3687;p12"/>
            <p:cNvSpPr/>
            <p:nvPr/>
          </p:nvSpPr>
          <p:spPr>
            <a:xfrm rot="10800000">
              <a:off x="7536331" y="222065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8" name="Google Shape;3688;p12"/>
            <p:cNvSpPr/>
            <p:nvPr/>
          </p:nvSpPr>
          <p:spPr>
            <a:xfrm rot="10800000">
              <a:off x="7536331" y="207452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9" name="Google Shape;3689;p12"/>
            <p:cNvSpPr/>
            <p:nvPr/>
          </p:nvSpPr>
          <p:spPr>
            <a:xfrm rot="10800000">
              <a:off x="7536331" y="192838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0" name="Google Shape;3690;p12"/>
            <p:cNvSpPr/>
            <p:nvPr/>
          </p:nvSpPr>
          <p:spPr>
            <a:xfrm rot="10800000">
              <a:off x="7536331" y="178226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1" name="Google Shape;3691;p12"/>
            <p:cNvSpPr/>
            <p:nvPr/>
          </p:nvSpPr>
          <p:spPr>
            <a:xfrm rot="10800000">
              <a:off x="7536331" y="148999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2" name="Google Shape;3692;p12"/>
            <p:cNvSpPr/>
            <p:nvPr/>
          </p:nvSpPr>
          <p:spPr>
            <a:xfrm rot="10800000">
              <a:off x="7536331" y="119773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3" name="Google Shape;3693;p12"/>
            <p:cNvSpPr/>
            <p:nvPr/>
          </p:nvSpPr>
          <p:spPr>
            <a:xfrm rot="10800000">
              <a:off x="7536331" y="105161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4" name="Google Shape;3694;p12"/>
            <p:cNvSpPr/>
            <p:nvPr/>
          </p:nvSpPr>
          <p:spPr>
            <a:xfrm rot="10800000">
              <a:off x="7536331" y="90546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5" name="Google Shape;3695;p12"/>
            <p:cNvSpPr/>
            <p:nvPr/>
          </p:nvSpPr>
          <p:spPr>
            <a:xfrm rot="10800000">
              <a:off x="7536331" y="75934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6" name="Google Shape;3696;p12"/>
            <p:cNvSpPr/>
            <p:nvPr/>
          </p:nvSpPr>
          <p:spPr>
            <a:xfrm rot="10800000">
              <a:off x="7536331" y="46708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7" name="Google Shape;3697;p12"/>
            <p:cNvSpPr/>
            <p:nvPr/>
          </p:nvSpPr>
          <p:spPr>
            <a:xfrm rot="10800000">
              <a:off x="7536331" y="320938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8" name="Google Shape;3698;p12"/>
            <p:cNvSpPr/>
            <p:nvPr/>
          </p:nvSpPr>
          <p:spPr>
            <a:xfrm rot="10800000">
              <a:off x="7536331" y="17481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9" name="Google Shape;3699;p12"/>
            <p:cNvSpPr/>
            <p:nvPr/>
          </p:nvSpPr>
          <p:spPr>
            <a:xfrm rot="10800000">
              <a:off x="7536331" y="2869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0" name="Google Shape;3700;p12"/>
            <p:cNvSpPr/>
            <p:nvPr/>
          </p:nvSpPr>
          <p:spPr>
            <a:xfrm rot="10800000">
              <a:off x="7390210" y="485101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1" name="Google Shape;3701;p12"/>
            <p:cNvSpPr/>
            <p:nvPr/>
          </p:nvSpPr>
          <p:spPr>
            <a:xfrm rot="10800000">
              <a:off x="7390210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2" name="Google Shape;3702;p12"/>
            <p:cNvSpPr/>
            <p:nvPr/>
          </p:nvSpPr>
          <p:spPr>
            <a:xfrm rot="10800000">
              <a:off x="7390210" y="441262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3" name="Google Shape;3703;p12"/>
            <p:cNvSpPr/>
            <p:nvPr/>
          </p:nvSpPr>
          <p:spPr>
            <a:xfrm rot="10800000">
              <a:off x="7390210" y="426648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4" name="Google Shape;3704;p12"/>
            <p:cNvSpPr/>
            <p:nvPr/>
          </p:nvSpPr>
          <p:spPr>
            <a:xfrm rot="10800000">
              <a:off x="7390210" y="412036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5" name="Google Shape;3705;p12"/>
            <p:cNvSpPr/>
            <p:nvPr/>
          </p:nvSpPr>
          <p:spPr>
            <a:xfrm rot="10800000">
              <a:off x="7390210" y="382809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6" name="Google Shape;3706;p12"/>
            <p:cNvSpPr/>
            <p:nvPr/>
          </p:nvSpPr>
          <p:spPr>
            <a:xfrm rot="10800000">
              <a:off x="7390210" y="353583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7" name="Google Shape;3707;p12"/>
            <p:cNvSpPr/>
            <p:nvPr/>
          </p:nvSpPr>
          <p:spPr>
            <a:xfrm rot="10800000">
              <a:off x="7390210" y="338971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8" name="Google Shape;3708;p12"/>
            <p:cNvSpPr/>
            <p:nvPr/>
          </p:nvSpPr>
          <p:spPr>
            <a:xfrm rot="10800000">
              <a:off x="7390210" y="324356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9" name="Google Shape;3709;p12"/>
            <p:cNvSpPr/>
            <p:nvPr/>
          </p:nvSpPr>
          <p:spPr>
            <a:xfrm rot="10800000">
              <a:off x="7390210" y="295130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0" name="Google Shape;3710;p12"/>
            <p:cNvSpPr/>
            <p:nvPr/>
          </p:nvSpPr>
          <p:spPr>
            <a:xfrm rot="10800000">
              <a:off x="7390210" y="280518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1" name="Google Shape;3711;p12"/>
            <p:cNvSpPr/>
            <p:nvPr/>
          </p:nvSpPr>
          <p:spPr>
            <a:xfrm rot="10800000">
              <a:off x="7390210" y="2659036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2" name="Google Shape;3712;p12"/>
            <p:cNvSpPr/>
            <p:nvPr/>
          </p:nvSpPr>
          <p:spPr>
            <a:xfrm rot="10800000">
              <a:off x="7390210" y="251291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3" name="Google Shape;3713;p12"/>
            <p:cNvSpPr/>
            <p:nvPr/>
          </p:nvSpPr>
          <p:spPr>
            <a:xfrm rot="10800000">
              <a:off x="7390210" y="2366770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4" name="Google Shape;3714;p12"/>
            <p:cNvSpPr/>
            <p:nvPr/>
          </p:nvSpPr>
          <p:spPr>
            <a:xfrm rot="10800000">
              <a:off x="7390210" y="222065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5" name="Google Shape;3715;p12"/>
            <p:cNvSpPr/>
            <p:nvPr/>
          </p:nvSpPr>
          <p:spPr>
            <a:xfrm rot="10800000">
              <a:off x="7390210" y="207452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6" name="Google Shape;3716;p12"/>
            <p:cNvSpPr/>
            <p:nvPr/>
          </p:nvSpPr>
          <p:spPr>
            <a:xfrm rot="10800000">
              <a:off x="7390210" y="178226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7" name="Google Shape;3717;p12"/>
            <p:cNvSpPr/>
            <p:nvPr/>
          </p:nvSpPr>
          <p:spPr>
            <a:xfrm rot="10800000">
              <a:off x="7390210" y="148999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8" name="Google Shape;3718;p12"/>
            <p:cNvSpPr/>
            <p:nvPr/>
          </p:nvSpPr>
          <p:spPr>
            <a:xfrm rot="10800000">
              <a:off x="7390210" y="1343854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9" name="Google Shape;3719;p12"/>
            <p:cNvSpPr/>
            <p:nvPr/>
          </p:nvSpPr>
          <p:spPr>
            <a:xfrm rot="10800000">
              <a:off x="7390210" y="119773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0" name="Google Shape;3720;p12"/>
            <p:cNvSpPr/>
            <p:nvPr/>
          </p:nvSpPr>
          <p:spPr>
            <a:xfrm rot="10800000">
              <a:off x="7390210" y="105161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1" name="Google Shape;3721;p12"/>
            <p:cNvSpPr/>
            <p:nvPr/>
          </p:nvSpPr>
          <p:spPr>
            <a:xfrm rot="10800000">
              <a:off x="7390210" y="75934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2" name="Google Shape;3722;p12"/>
            <p:cNvSpPr/>
            <p:nvPr/>
          </p:nvSpPr>
          <p:spPr>
            <a:xfrm rot="10800000">
              <a:off x="7390210" y="61320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3" name="Google Shape;3723;p12"/>
            <p:cNvSpPr/>
            <p:nvPr/>
          </p:nvSpPr>
          <p:spPr>
            <a:xfrm rot="10800000">
              <a:off x="7390210" y="320938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4" name="Google Shape;3724;p12"/>
            <p:cNvSpPr/>
            <p:nvPr/>
          </p:nvSpPr>
          <p:spPr>
            <a:xfrm rot="10800000">
              <a:off x="7390210" y="2869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5" name="Google Shape;3725;p12"/>
            <p:cNvSpPr/>
            <p:nvPr/>
          </p:nvSpPr>
          <p:spPr>
            <a:xfrm rot="10800000">
              <a:off x="7244066" y="4704867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6" name="Google Shape;3726;p12"/>
            <p:cNvSpPr/>
            <p:nvPr/>
          </p:nvSpPr>
          <p:spPr>
            <a:xfrm rot="10800000">
              <a:off x="7244066" y="426648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7" name="Google Shape;3727;p12"/>
            <p:cNvSpPr/>
            <p:nvPr/>
          </p:nvSpPr>
          <p:spPr>
            <a:xfrm rot="10800000">
              <a:off x="7244066" y="412036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8" name="Google Shape;3728;p12"/>
            <p:cNvSpPr/>
            <p:nvPr/>
          </p:nvSpPr>
          <p:spPr>
            <a:xfrm rot="10800000">
              <a:off x="7244066" y="397421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9" name="Google Shape;3729;p12"/>
            <p:cNvSpPr/>
            <p:nvPr/>
          </p:nvSpPr>
          <p:spPr>
            <a:xfrm rot="10800000">
              <a:off x="7244066" y="3681951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0" name="Google Shape;3730;p12"/>
            <p:cNvSpPr/>
            <p:nvPr/>
          </p:nvSpPr>
          <p:spPr>
            <a:xfrm rot="10800000">
              <a:off x="7244066" y="338971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1" name="Google Shape;3731;p12"/>
            <p:cNvSpPr/>
            <p:nvPr/>
          </p:nvSpPr>
          <p:spPr>
            <a:xfrm rot="10800000">
              <a:off x="7244066" y="324356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2" name="Google Shape;3732;p12"/>
            <p:cNvSpPr/>
            <p:nvPr/>
          </p:nvSpPr>
          <p:spPr>
            <a:xfrm rot="10800000">
              <a:off x="7244066" y="309744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3" name="Google Shape;3733;p12"/>
            <p:cNvSpPr/>
            <p:nvPr/>
          </p:nvSpPr>
          <p:spPr>
            <a:xfrm rot="10800000">
              <a:off x="7244066" y="280518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4" name="Google Shape;3734;p12"/>
            <p:cNvSpPr/>
            <p:nvPr/>
          </p:nvSpPr>
          <p:spPr>
            <a:xfrm rot="10800000">
              <a:off x="7244066" y="251291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5" name="Google Shape;3735;p12"/>
            <p:cNvSpPr/>
            <p:nvPr/>
          </p:nvSpPr>
          <p:spPr>
            <a:xfrm rot="10800000">
              <a:off x="7244066" y="222065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6" name="Google Shape;3736;p12"/>
            <p:cNvSpPr/>
            <p:nvPr/>
          </p:nvSpPr>
          <p:spPr>
            <a:xfrm rot="10800000">
              <a:off x="7244066" y="192838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7" name="Google Shape;3737;p12"/>
            <p:cNvSpPr/>
            <p:nvPr/>
          </p:nvSpPr>
          <p:spPr>
            <a:xfrm rot="10800000">
              <a:off x="7244066" y="178226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8" name="Google Shape;3738;p12"/>
            <p:cNvSpPr/>
            <p:nvPr/>
          </p:nvSpPr>
          <p:spPr>
            <a:xfrm rot="10800000">
              <a:off x="7244066" y="1343854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9" name="Google Shape;3739;p12"/>
            <p:cNvSpPr/>
            <p:nvPr/>
          </p:nvSpPr>
          <p:spPr>
            <a:xfrm rot="10800000">
              <a:off x="7244066" y="119773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0" name="Google Shape;3740;p12"/>
            <p:cNvSpPr/>
            <p:nvPr/>
          </p:nvSpPr>
          <p:spPr>
            <a:xfrm rot="10800000">
              <a:off x="7244066" y="105161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1" name="Google Shape;3741;p12"/>
            <p:cNvSpPr/>
            <p:nvPr/>
          </p:nvSpPr>
          <p:spPr>
            <a:xfrm rot="10800000">
              <a:off x="7244066" y="90546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2" name="Google Shape;3742;p12"/>
            <p:cNvSpPr/>
            <p:nvPr/>
          </p:nvSpPr>
          <p:spPr>
            <a:xfrm rot="10800000">
              <a:off x="7244066" y="75934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3" name="Google Shape;3743;p12"/>
            <p:cNvSpPr/>
            <p:nvPr/>
          </p:nvSpPr>
          <p:spPr>
            <a:xfrm rot="10800000">
              <a:off x="7244066" y="46708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4" name="Google Shape;3744;p12"/>
            <p:cNvSpPr/>
            <p:nvPr/>
          </p:nvSpPr>
          <p:spPr>
            <a:xfrm rot="10800000">
              <a:off x="7244066" y="320938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5" name="Google Shape;3745;p12"/>
            <p:cNvSpPr/>
            <p:nvPr/>
          </p:nvSpPr>
          <p:spPr>
            <a:xfrm rot="10800000">
              <a:off x="7097945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6" name="Google Shape;3746;p12"/>
            <p:cNvSpPr/>
            <p:nvPr/>
          </p:nvSpPr>
          <p:spPr>
            <a:xfrm rot="10800000">
              <a:off x="7097945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7" name="Google Shape;3747;p12"/>
            <p:cNvSpPr/>
            <p:nvPr/>
          </p:nvSpPr>
          <p:spPr>
            <a:xfrm rot="10800000">
              <a:off x="7097945" y="426648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8" name="Google Shape;3748;p12"/>
            <p:cNvSpPr/>
            <p:nvPr/>
          </p:nvSpPr>
          <p:spPr>
            <a:xfrm rot="10800000">
              <a:off x="7097945" y="382809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9" name="Google Shape;3749;p12"/>
            <p:cNvSpPr/>
            <p:nvPr/>
          </p:nvSpPr>
          <p:spPr>
            <a:xfrm rot="10800000">
              <a:off x="7097945" y="3681951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0" name="Google Shape;3750;p12"/>
            <p:cNvSpPr/>
            <p:nvPr/>
          </p:nvSpPr>
          <p:spPr>
            <a:xfrm rot="10800000">
              <a:off x="7097945" y="309744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1" name="Google Shape;3751;p12"/>
            <p:cNvSpPr/>
            <p:nvPr/>
          </p:nvSpPr>
          <p:spPr>
            <a:xfrm rot="10800000">
              <a:off x="7097945" y="295130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2" name="Google Shape;3752;p12"/>
            <p:cNvSpPr/>
            <p:nvPr/>
          </p:nvSpPr>
          <p:spPr>
            <a:xfrm rot="10800000">
              <a:off x="7097945" y="2659036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3" name="Google Shape;3753;p12"/>
            <p:cNvSpPr/>
            <p:nvPr/>
          </p:nvSpPr>
          <p:spPr>
            <a:xfrm rot="10800000">
              <a:off x="7097945" y="251291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4" name="Google Shape;3754;p12"/>
            <p:cNvSpPr/>
            <p:nvPr/>
          </p:nvSpPr>
          <p:spPr>
            <a:xfrm rot="10800000">
              <a:off x="7097945" y="2366770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5" name="Google Shape;3755;p12"/>
            <p:cNvSpPr/>
            <p:nvPr/>
          </p:nvSpPr>
          <p:spPr>
            <a:xfrm rot="10800000">
              <a:off x="7097945" y="222065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6" name="Google Shape;3756;p12"/>
            <p:cNvSpPr/>
            <p:nvPr/>
          </p:nvSpPr>
          <p:spPr>
            <a:xfrm rot="10800000">
              <a:off x="7097945" y="178226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7" name="Google Shape;3757;p12"/>
            <p:cNvSpPr/>
            <p:nvPr/>
          </p:nvSpPr>
          <p:spPr>
            <a:xfrm rot="10800000">
              <a:off x="7097945" y="163612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8" name="Google Shape;3758;p12"/>
            <p:cNvSpPr/>
            <p:nvPr/>
          </p:nvSpPr>
          <p:spPr>
            <a:xfrm rot="10800000">
              <a:off x="7097945" y="148999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9" name="Google Shape;3759;p12"/>
            <p:cNvSpPr/>
            <p:nvPr/>
          </p:nvSpPr>
          <p:spPr>
            <a:xfrm rot="10800000">
              <a:off x="7097945" y="1197734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0" name="Google Shape;3760;p12"/>
            <p:cNvSpPr/>
            <p:nvPr/>
          </p:nvSpPr>
          <p:spPr>
            <a:xfrm rot="10800000">
              <a:off x="7097945" y="46708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1" name="Google Shape;3761;p12"/>
            <p:cNvSpPr/>
            <p:nvPr/>
          </p:nvSpPr>
          <p:spPr>
            <a:xfrm rot="10800000">
              <a:off x="7097945" y="17481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2" name="Google Shape;3762;p12"/>
            <p:cNvSpPr/>
            <p:nvPr/>
          </p:nvSpPr>
          <p:spPr>
            <a:xfrm rot="10800000">
              <a:off x="7097945" y="2869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3" name="Google Shape;3763;p12"/>
            <p:cNvSpPr/>
            <p:nvPr/>
          </p:nvSpPr>
          <p:spPr>
            <a:xfrm rot="10800000">
              <a:off x="6951800" y="4851012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4" name="Google Shape;3764;p12"/>
            <p:cNvSpPr/>
            <p:nvPr/>
          </p:nvSpPr>
          <p:spPr>
            <a:xfrm rot="10800000">
              <a:off x="6951800" y="4704867"/>
              <a:ext cx="117892" cy="117892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5" name="Google Shape;3765;p12"/>
            <p:cNvSpPr/>
            <p:nvPr/>
          </p:nvSpPr>
          <p:spPr>
            <a:xfrm rot="10800000">
              <a:off x="6951800" y="4266482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6" name="Google Shape;3766;p12"/>
            <p:cNvSpPr/>
            <p:nvPr/>
          </p:nvSpPr>
          <p:spPr>
            <a:xfrm rot="10800000">
              <a:off x="6951800" y="3974217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7" name="Google Shape;3767;p12"/>
            <p:cNvSpPr/>
            <p:nvPr/>
          </p:nvSpPr>
          <p:spPr>
            <a:xfrm rot="10800000">
              <a:off x="6951800" y="3681951"/>
              <a:ext cx="117892" cy="117892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8" name="Google Shape;3768;p12"/>
            <p:cNvSpPr/>
            <p:nvPr/>
          </p:nvSpPr>
          <p:spPr>
            <a:xfrm rot="10800000">
              <a:off x="6951800" y="3243566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9" name="Google Shape;3769;p12"/>
            <p:cNvSpPr/>
            <p:nvPr/>
          </p:nvSpPr>
          <p:spPr>
            <a:xfrm rot="10800000">
              <a:off x="6951800" y="2951301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0" name="Google Shape;3770;p12"/>
            <p:cNvSpPr/>
            <p:nvPr/>
          </p:nvSpPr>
          <p:spPr>
            <a:xfrm rot="10800000">
              <a:off x="6951800" y="2512915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1" name="Google Shape;3771;p12"/>
            <p:cNvSpPr/>
            <p:nvPr/>
          </p:nvSpPr>
          <p:spPr>
            <a:xfrm rot="10800000">
              <a:off x="6951800" y="2220650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2" name="Google Shape;3772;p12"/>
            <p:cNvSpPr/>
            <p:nvPr/>
          </p:nvSpPr>
          <p:spPr>
            <a:xfrm rot="10800000">
              <a:off x="6951800" y="2074529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3" name="Google Shape;3773;p12"/>
            <p:cNvSpPr/>
            <p:nvPr/>
          </p:nvSpPr>
          <p:spPr>
            <a:xfrm rot="10800000">
              <a:off x="6951800" y="1782264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4" name="Google Shape;3774;p12"/>
            <p:cNvSpPr/>
            <p:nvPr/>
          </p:nvSpPr>
          <p:spPr>
            <a:xfrm rot="10800000">
              <a:off x="6951800" y="1636120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5" name="Google Shape;3775;p12"/>
            <p:cNvSpPr/>
            <p:nvPr/>
          </p:nvSpPr>
          <p:spPr>
            <a:xfrm rot="10800000">
              <a:off x="6951800" y="1489999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6" name="Google Shape;3776;p12"/>
            <p:cNvSpPr/>
            <p:nvPr/>
          </p:nvSpPr>
          <p:spPr>
            <a:xfrm rot="10800000">
              <a:off x="6951800" y="1197734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7" name="Google Shape;3777;p12"/>
            <p:cNvSpPr/>
            <p:nvPr/>
          </p:nvSpPr>
          <p:spPr>
            <a:xfrm rot="10800000">
              <a:off x="6951800" y="1051613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8" name="Google Shape;3778;p12"/>
            <p:cNvSpPr/>
            <p:nvPr/>
          </p:nvSpPr>
          <p:spPr>
            <a:xfrm rot="10800000">
              <a:off x="6951800" y="613204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9" name="Google Shape;3779;p12"/>
            <p:cNvSpPr/>
            <p:nvPr/>
          </p:nvSpPr>
          <p:spPr>
            <a:xfrm rot="10800000">
              <a:off x="6951800" y="320938"/>
              <a:ext cx="117892" cy="117892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0" name="Google Shape;3780;p12"/>
            <p:cNvSpPr/>
            <p:nvPr/>
          </p:nvSpPr>
          <p:spPr>
            <a:xfrm rot="10800000">
              <a:off x="6951800" y="174818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1" name="Google Shape;3781;p12"/>
            <p:cNvSpPr/>
            <p:nvPr/>
          </p:nvSpPr>
          <p:spPr>
            <a:xfrm rot="10800000">
              <a:off x="6805680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2" name="Google Shape;3782;p12"/>
            <p:cNvSpPr/>
            <p:nvPr/>
          </p:nvSpPr>
          <p:spPr>
            <a:xfrm rot="10800000">
              <a:off x="6805680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3" name="Google Shape;3783;p12"/>
            <p:cNvSpPr/>
            <p:nvPr/>
          </p:nvSpPr>
          <p:spPr>
            <a:xfrm rot="10800000">
              <a:off x="6805680" y="412036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4" name="Google Shape;3784;p12"/>
            <p:cNvSpPr/>
            <p:nvPr/>
          </p:nvSpPr>
          <p:spPr>
            <a:xfrm rot="10800000">
              <a:off x="6805680" y="353583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5" name="Google Shape;3785;p12"/>
            <p:cNvSpPr/>
            <p:nvPr/>
          </p:nvSpPr>
          <p:spPr>
            <a:xfrm rot="10800000">
              <a:off x="6805680" y="295130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6" name="Google Shape;3786;p12"/>
            <p:cNvSpPr/>
            <p:nvPr/>
          </p:nvSpPr>
          <p:spPr>
            <a:xfrm rot="10800000">
              <a:off x="6805680" y="222065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7" name="Google Shape;3787;p12"/>
            <p:cNvSpPr/>
            <p:nvPr/>
          </p:nvSpPr>
          <p:spPr>
            <a:xfrm rot="10800000">
              <a:off x="6805680" y="105161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8" name="Google Shape;3788;p12"/>
            <p:cNvSpPr/>
            <p:nvPr/>
          </p:nvSpPr>
          <p:spPr>
            <a:xfrm rot="10800000">
              <a:off x="6805680" y="90546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9" name="Google Shape;3789;p12"/>
            <p:cNvSpPr/>
            <p:nvPr/>
          </p:nvSpPr>
          <p:spPr>
            <a:xfrm rot="10800000">
              <a:off x="6805680" y="2869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0" name="Google Shape;3790;p12"/>
            <p:cNvSpPr/>
            <p:nvPr/>
          </p:nvSpPr>
          <p:spPr>
            <a:xfrm rot="10800000">
              <a:off x="6659535" y="4851012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1" name="Google Shape;3791;p12"/>
            <p:cNvSpPr/>
            <p:nvPr/>
          </p:nvSpPr>
          <p:spPr>
            <a:xfrm rot="10800000">
              <a:off x="6659535" y="3974217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2" name="Google Shape;3792;p12"/>
            <p:cNvSpPr/>
            <p:nvPr/>
          </p:nvSpPr>
          <p:spPr>
            <a:xfrm rot="10800000">
              <a:off x="6659535" y="3243566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3" name="Google Shape;3793;p12"/>
            <p:cNvSpPr/>
            <p:nvPr/>
          </p:nvSpPr>
          <p:spPr>
            <a:xfrm rot="10800000">
              <a:off x="6659535" y="2512915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4" name="Google Shape;3794;p12"/>
            <p:cNvSpPr/>
            <p:nvPr/>
          </p:nvSpPr>
          <p:spPr>
            <a:xfrm rot="10800000">
              <a:off x="6659535" y="1636120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5" name="Google Shape;3795;p12"/>
            <p:cNvSpPr/>
            <p:nvPr/>
          </p:nvSpPr>
          <p:spPr>
            <a:xfrm rot="10800000">
              <a:off x="6659535" y="905469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6" name="Google Shape;3796;p12"/>
            <p:cNvSpPr/>
            <p:nvPr/>
          </p:nvSpPr>
          <p:spPr>
            <a:xfrm rot="10800000">
              <a:off x="6659535" y="759348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7" name="Google Shape;3797;p12"/>
            <p:cNvSpPr/>
            <p:nvPr/>
          </p:nvSpPr>
          <p:spPr>
            <a:xfrm rot="10800000">
              <a:off x="6659535" y="174818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8" name="Google Shape;3798;p12"/>
            <p:cNvSpPr/>
            <p:nvPr/>
          </p:nvSpPr>
          <p:spPr>
            <a:xfrm rot="10800000">
              <a:off x="6513415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9" name="Google Shape;3799;p12"/>
            <p:cNvSpPr/>
            <p:nvPr/>
          </p:nvSpPr>
          <p:spPr>
            <a:xfrm rot="10800000">
              <a:off x="6513415" y="397421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0" name="Google Shape;3800;p12"/>
            <p:cNvSpPr/>
            <p:nvPr/>
          </p:nvSpPr>
          <p:spPr>
            <a:xfrm rot="10800000">
              <a:off x="6513415" y="207452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1" name="Google Shape;3801;p12"/>
            <p:cNvSpPr/>
            <p:nvPr/>
          </p:nvSpPr>
          <p:spPr>
            <a:xfrm rot="10800000">
              <a:off x="6513415" y="148999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2" name="Google Shape;3802;p12"/>
            <p:cNvSpPr/>
            <p:nvPr/>
          </p:nvSpPr>
          <p:spPr>
            <a:xfrm rot="10800000">
              <a:off x="6513415" y="90546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3" name="Google Shape;3803;p12"/>
            <p:cNvSpPr/>
            <p:nvPr/>
          </p:nvSpPr>
          <p:spPr>
            <a:xfrm rot="10800000">
              <a:off x="6513415" y="174818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4" name="Google Shape;3804;p12"/>
            <p:cNvSpPr/>
            <p:nvPr/>
          </p:nvSpPr>
          <p:spPr>
            <a:xfrm rot="10800000">
              <a:off x="6367294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5" name="Google Shape;3805;p12"/>
            <p:cNvSpPr/>
            <p:nvPr/>
          </p:nvSpPr>
          <p:spPr>
            <a:xfrm rot="10800000">
              <a:off x="6367294" y="3681951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6" name="Google Shape;3806;p12"/>
            <p:cNvSpPr/>
            <p:nvPr/>
          </p:nvSpPr>
          <p:spPr>
            <a:xfrm rot="10800000">
              <a:off x="6367294" y="2659036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7" name="Google Shape;3807;p12"/>
            <p:cNvSpPr/>
            <p:nvPr/>
          </p:nvSpPr>
          <p:spPr>
            <a:xfrm rot="10800000">
              <a:off x="7536331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8" name="Google Shape;3808;p12"/>
            <p:cNvSpPr/>
            <p:nvPr/>
          </p:nvSpPr>
          <p:spPr>
            <a:xfrm rot="10800000">
              <a:off x="7536331" y="4851012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9" name="Google Shape;3809;p12"/>
            <p:cNvSpPr/>
            <p:nvPr/>
          </p:nvSpPr>
          <p:spPr>
            <a:xfrm rot="10800000">
              <a:off x="7536331" y="441262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0" name="Google Shape;3810;p12"/>
            <p:cNvSpPr/>
            <p:nvPr/>
          </p:nvSpPr>
          <p:spPr>
            <a:xfrm rot="10800000">
              <a:off x="7536331" y="412036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1" name="Google Shape;3811;p12"/>
            <p:cNvSpPr/>
            <p:nvPr/>
          </p:nvSpPr>
          <p:spPr>
            <a:xfrm rot="10800000">
              <a:off x="7536331" y="338971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2" name="Google Shape;3812;p12"/>
            <p:cNvSpPr/>
            <p:nvPr/>
          </p:nvSpPr>
          <p:spPr>
            <a:xfrm rot="10800000">
              <a:off x="7536331" y="3243566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3" name="Google Shape;3813;p12"/>
            <p:cNvSpPr/>
            <p:nvPr/>
          </p:nvSpPr>
          <p:spPr>
            <a:xfrm rot="10800000">
              <a:off x="7536331" y="163612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4" name="Google Shape;3814;p12"/>
            <p:cNvSpPr/>
            <p:nvPr/>
          </p:nvSpPr>
          <p:spPr>
            <a:xfrm rot="10800000">
              <a:off x="7536331" y="1343854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5" name="Google Shape;3815;p12"/>
            <p:cNvSpPr/>
            <p:nvPr/>
          </p:nvSpPr>
          <p:spPr>
            <a:xfrm rot="10800000">
              <a:off x="7390210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6" name="Google Shape;3816;p12"/>
            <p:cNvSpPr/>
            <p:nvPr/>
          </p:nvSpPr>
          <p:spPr>
            <a:xfrm rot="10800000">
              <a:off x="7390210" y="397421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7" name="Google Shape;3817;p12"/>
            <p:cNvSpPr/>
            <p:nvPr/>
          </p:nvSpPr>
          <p:spPr>
            <a:xfrm rot="10800000">
              <a:off x="7390210" y="3097445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8" name="Google Shape;3818;p12"/>
            <p:cNvSpPr/>
            <p:nvPr/>
          </p:nvSpPr>
          <p:spPr>
            <a:xfrm rot="10800000">
              <a:off x="7390210" y="163612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9" name="Google Shape;3819;p12"/>
            <p:cNvSpPr/>
            <p:nvPr/>
          </p:nvSpPr>
          <p:spPr>
            <a:xfrm rot="10800000">
              <a:off x="7390210" y="46708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0" name="Google Shape;3820;p12"/>
            <p:cNvSpPr/>
            <p:nvPr/>
          </p:nvSpPr>
          <p:spPr>
            <a:xfrm rot="10800000">
              <a:off x="7244066" y="499713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1" name="Google Shape;3821;p12"/>
            <p:cNvSpPr/>
            <p:nvPr/>
          </p:nvSpPr>
          <p:spPr>
            <a:xfrm rot="10800000">
              <a:off x="7244066" y="4558747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2" name="Google Shape;3822;p12"/>
            <p:cNvSpPr/>
            <p:nvPr/>
          </p:nvSpPr>
          <p:spPr>
            <a:xfrm rot="10800000">
              <a:off x="7244066" y="2951301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3" name="Google Shape;3823;p12"/>
            <p:cNvSpPr/>
            <p:nvPr/>
          </p:nvSpPr>
          <p:spPr>
            <a:xfrm rot="10800000">
              <a:off x="7244066" y="2074529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4" name="Google Shape;3824;p12"/>
            <p:cNvSpPr/>
            <p:nvPr/>
          </p:nvSpPr>
          <p:spPr>
            <a:xfrm rot="10800000">
              <a:off x="7244066" y="163612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5" name="Google Shape;3825;p12"/>
            <p:cNvSpPr/>
            <p:nvPr/>
          </p:nvSpPr>
          <p:spPr>
            <a:xfrm rot="10800000">
              <a:off x="7097945" y="105161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6" name="Google Shape;3826;p12"/>
            <p:cNvSpPr/>
            <p:nvPr/>
          </p:nvSpPr>
          <p:spPr>
            <a:xfrm rot="10800000">
              <a:off x="6951800" y="3828096"/>
              <a:ext cx="117892" cy="117867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7" name="Google Shape;3827;p12"/>
            <p:cNvSpPr/>
            <p:nvPr/>
          </p:nvSpPr>
          <p:spPr>
            <a:xfrm rot="10800000">
              <a:off x="6951800" y="2659036"/>
              <a:ext cx="117892" cy="117892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8" name="Google Shape;3828;p12"/>
            <p:cNvSpPr/>
            <p:nvPr/>
          </p:nvSpPr>
          <p:spPr>
            <a:xfrm rot="10800000">
              <a:off x="6805680" y="320938"/>
              <a:ext cx="117867" cy="117892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9" name="Google Shape;3829;p12"/>
            <p:cNvSpPr/>
            <p:nvPr/>
          </p:nvSpPr>
          <p:spPr>
            <a:xfrm rot="10800000">
              <a:off x="6513415" y="2805180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0" name="Google Shape;3830;p12"/>
            <p:cNvSpPr/>
            <p:nvPr/>
          </p:nvSpPr>
          <p:spPr>
            <a:xfrm rot="10800000">
              <a:off x="6367294" y="467083"/>
              <a:ext cx="117867" cy="117867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31" name="Google Shape;3831;p12"/>
          <p:cNvSpPr txBox="1"/>
          <p:nvPr>
            <p:ph idx="12" type="sldNum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3"/>
          <p:cNvSpPr txBox="1"/>
          <p:nvPr>
            <p:ph type="ctrTitle"/>
          </p:nvPr>
        </p:nvSpPr>
        <p:spPr>
          <a:xfrm>
            <a:off x="685800" y="2878750"/>
            <a:ext cx="52689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28" name="Google Shape;528;p3"/>
          <p:cNvSpPr txBox="1"/>
          <p:nvPr>
            <p:ph idx="1" type="subTitle"/>
          </p:nvPr>
        </p:nvSpPr>
        <p:spPr>
          <a:xfrm>
            <a:off x="685800" y="3983055"/>
            <a:ext cx="52689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None/>
              <a:defRPr>
                <a:solidFill>
                  <a:srgbClr val="80BFB7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9pPr>
          </a:lstStyle>
          <a:p/>
        </p:txBody>
      </p:sp>
      <p:grpSp>
        <p:nvGrpSpPr>
          <p:cNvPr id="529" name="Google Shape;529;p3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530" name="Google Shape;530;p3"/>
            <p:cNvSpPr/>
            <p:nvPr/>
          </p:nvSpPr>
          <p:spPr>
            <a:xfrm>
              <a:off x="8362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3"/>
            <p:cNvSpPr/>
            <p:nvPr/>
          </p:nvSpPr>
          <p:spPr>
            <a:xfrm>
              <a:off x="8362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3"/>
            <p:cNvSpPr/>
            <p:nvPr/>
          </p:nvSpPr>
          <p:spPr>
            <a:xfrm>
              <a:off x="83620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3"/>
            <p:cNvSpPr/>
            <p:nvPr/>
          </p:nvSpPr>
          <p:spPr>
            <a:xfrm>
              <a:off x="8362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3"/>
            <p:cNvSpPr/>
            <p:nvPr/>
          </p:nvSpPr>
          <p:spPr>
            <a:xfrm>
              <a:off x="8362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3"/>
            <p:cNvSpPr/>
            <p:nvPr/>
          </p:nvSpPr>
          <p:spPr>
            <a:xfrm>
              <a:off x="8362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3"/>
            <p:cNvSpPr/>
            <p:nvPr/>
          </p:nvSpPr>
          <p:spPr>
            <a:xfrm>
              <a:off x="8362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3"/>
            <p:cNvSpPr/>
            <p:nvPr/>
          </p:nvSpPr>
          <p:spPr>
            <a:xfrm>
              <a:off x="8362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3"/>
            <p:cNvSpPr/>
            <p:nvPr/>
          </p:nvSpPr>
          <p:spPr>
            <a:xfrm>
              <a:off x="8362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3"/>
            <p:cNvSpPr/>
            <p:nvPr/>
          </p:nvSpPr>
          <p:spPr>
            <a:xfrm>
              <a:off x="8362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3"/>
            <p:cNvSpPr/>
            <p:nvPr/>
          </p:nvSpPr>
          <p:spPr>
            <a:xfrm>
              <a:off x="8362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3"/>
            <p:cNvSpPr/>
            <p:nvPr/>
          </p:nvSpPr>
          <p:spPr>
            <a:xfrm>
              <a:off x="8362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3"/>
            <p:cNvSpPr/>
            <p:nvPr/>
          </p:nvSpPr>
          <p:spPr>
            <a:xfrm>
              <a:off x="8362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3"/>
            <p:cNvSpPr/>
            <p:nvPr/>
          </p:nvSpPr>
          <p:spPr>
            <a:xfrm>
              <a:off x="8362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3"/>
            <p:cNvSpPr/>
            <p:nvPr/>
          </p:nvSpPr>
          <p:spPr>
            <a:xfrm>
              <a:off x="8362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3"/>
            <p:cNvSpPr/>
            <p:nvPr/>
          </p:nvSpPr>
          <p:spPr>
            <a:xfrm>
              <a:off x="8362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3"/>
            <p:cNvSpPr/>
            <p:nvPr/>
          </p:nvSpPr>
          <p:spPr>
            <a:xfrm>
              <a:off x="8362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3"/>
            <p:cNvSpPr/>
            <p:nvPr/>
          </p:nvSpPr>
          <p:spPr>
            <a:xfrm>
              <a:off x="8362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3"/>
            <p:cNvSpPr/>
            <p:nvPr/>
          </p:nvSpPr>
          <p:spPr>
            <a:xfrm>
              <a:off x="8362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3"/>
            <p:cNvSpPr/>
            <p:nvPr/>
          </p:nvSpPr>
          <p:spPr>
            <a:xfrm>
              <a:off x="8362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3"/>
            <p:cNvSpPr/>
            <p:nvPr/>
          </p:nvSpPr>
          <p:spPr>
            <a:xfrm>
              <a:off x="8362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3"/>
            <p:cNvSpPr/>
            <p:nvPr/>
          </p:nvSpPr>
          <p:spPr>
            <a:xfrm>
              <a:off x="83620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3"/>
            <p:cNvSpPr/>
            <p:nvPr/>
          </p:nvSpPr>
          <p:spPr>
            <a:xfrm>
              <a:off x="8362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3"/>
            <p:cNvSpPr/>
            <p:nvPr/>
          </p:nvSpPr>
          <p:spPr>
            <a:xfrm>
              <a:off x="8362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3"/>
            <p:cNvSpPr/>
            <p:nvPr/>
          </p:nvSpPr>
          <p:spPr>
            <a:xfrm>
              <a:off x="8362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3"/>
            <p:cNvSpPr/>
            <p:nvPr/>
          </p:nvSpPr>
          <p:spPr>
            <a:xfrm>
              <a:off x="8362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3"/>
            <p:cNvSpPr/>
            <p:nvPr/>
          </p:nvSpPr>
          <p:spPr>
            <a:xfrm>
              <a:off x="8362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3"/>
            <p:cNvSpPr/>
            <p:nvPr/>
          </p:nvSpPr>
          <p:spPr>
            <a:xfrm>
              <a:off x="8362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3"/>
            <p:cNvSpPr/>
            <p:nvPr/>
          </p:nvSpPr>
          <p:spPr>
            <a:xfrm>
              <a:off x="8362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3"/>
            <p:cNvSpPr/>
            <p:nvPr/>
          </p:nvSpPr>
          <p:spPr>
            <a:xfrm>
              <a:off x="8362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3"/>
            <p:cNvSpPr/>
            <p:nvPr/>
          </p:nvSpPr>
          <p:spPr>
            <a:xfrm>
              <a:off x="8362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3"/>
            <p:cNvSpPr/>
            <p:nvPr/>
          </p:nvSpPr>
          <p:spPr>
            <a:xfrm>
              <a:off x="8362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3"/>
            <p:cNvSpPr/>
            <p:nvPr/>
          </p:nvSpPr>
          <p:spPr>
            <a:xfrm>
              <a:off x="8362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3"/>
            <p:cNvSpPr/>
            <p:nvPr/>
          </p:nvSpPr>
          <p:spPr>
            <a:xfrm>
              <a:off x="8362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3"/>
            <p:cNvSpPr/>
            <p:nvPr/>
          </p:nvSpPr>
          <p:spPr>
            <a:xfrm>
              <a:off x="8362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3"/>
            <p:cNvSpPr/>
            <p:nvPr/>
          </p:nvSpPr>
          <p:spPr>
            <a:xfrm>
              <a:off x="9867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3"/>
            <p:cNvSpPr/>
            <p:nvPr/>
          </p:nvSpPr>
          <p:spPr>
            <a:xfrm>
              <a:off x="98670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3"/>
            <p:cNvSpPr/>
            <p:nvPr/>
          </p:nvSpPr>
          <p:spPr>
            <a:xfrm>
              <a:off x="9867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3"/>
            <p:cNvSpPr/>
            <p:nvPr/>
          </p:nvSpPr>
          <p:spPr>
            <a:xfrm>
              <a:off x="9867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3"/>
            <p:cNvSpPr/>
            <p:nvPr/>
          </p:nvSpPr>
          <p:spPr>
            <a:xfrm>
              <a:off x="9867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3"/>
            <p:cNvSpPr/>
            <p:nvPr/>
          </p:nvSpPr>
          <p:spPr>
            <a:xfrm>
              <a:off x="9867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3"/>
            <p:cNvSpPr/>
            <p:nvPr/>
          </p:nvSpPr>
          <p:spPr>
            <a:xfrm>
              <a:off x="9867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3"/>
            <p:cNvSpPr/>
            <p:nvPr/>
          </p:nvSpPr>
          <p:spPr>
            <a:xfrm>
              <a:off x="9867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3"/>
            <p:cNvSpPr/>
            <p:nvPr/>
          </p:nvSpPr>
          <p:spPr>
            <a:xfrm>
              <a:off x="9867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3"/>
            <p:cNvSpPr/>
            <p:nvPr/>
          </p:nvSpPr>
          <p:spPr>
            <a:xfrm>
              <a:off x="9867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3"/>
            <p:cNvSpPr/>
            <p:nvPr/>
          </p:nvSpPr>
          <p:spPr>
            <a:xfrm>
              <a:off x="9867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3"/>
            <p:cNvSpPr/>
            <p:nvPr/>
          </p:nvSpPr>
          <p:spPr>
            <a:xfrm>
              <a:off x="9867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3"/>
            <p:cNvSpPr/>
            <p:nvPr/>
          </p:nvSpPr>
          <p:spPr>
            <a:xfrm>
              <a:off x="9867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3"/>
            <p:cNvSpPr/>
            <p:nvPr/>
          </p:nvSpPr>
          <p:spPr>
            <a:xfrm>
              <a:off x="9867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3"/>
            <p:cNvSpPr/>
            <p:nvPr/>
          </p:nvSpPr>
          <p:spPr>
            <a:xfrm>
              <a:off x="9867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3"/>
            <p:cNvSpPr/>
            <p:nvPr/>
          </p:nvSpPr>
          <p:spPr>
            <a:xfrm>
              <a:off x="9867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3"/>
            <p:cNvSpPr/>
            <p:nvPr/>
          </p:nvSpPr>
          <p:spPr>
            <a:xfrm>
              <a:off x="9867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3"/>
            <p:cNvSpPr/>
            <p:nvPr/>
          </p:nvSpPr>
          <p:spPr>
            <a:xfrm>
              <a:off x="9867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3"/>
            <p:cNvSpPr/>
            <p:nvPr/>
          </p:nvSpPr>
          <p:spPr>
            <a:xfrm>
              <a:off x="9867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3"/>
            <p:cNvSpPr/>
            <p:nvPr/>
          </p:nvSpPr>
          <p:spPr>
            <a:xfrm>
              <a:off x="9867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3"/>
            <p:cNvSpPr/>
            <p:nvPr/>
          </p:nvSpPr>
          <p:spPr>
            <a:xfrm>
              <a:off x="9867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3"/>
            <p:cNvSpPr/>
            <p:nvPr/>
          </p:nvSpPr>
          <p:spPr>
            <a:xfrm>
              <a:off x="9867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3"/>
            <p:cNvSpPr/>
            <p:nvPr/>
          </p:nvSpPr>
          <p:spPr>
            <a:xfrm>
              <a:off x="9867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3"/>
            <p:cNvSpPr/>
            <p:nvPr/>
          </p:nvSpPr>
          <p:spPr>
            <a:xfrm>
              <a:off x="113720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3"/>
            <p:cNvSpPr/>
            <p:nvPr/>
          </p:nvSpPr>
          <p:spPr>
            <a:xfrm>
              <a:off x="113720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3"/>
            <p:cNvSpPr/>
            <p:nvPr/>
          </p:nvSpPr>
          <p:spPr>
            <a:xfrm>
              <a:off x="113720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3"/>
            <p:cNvSpPr/>
            <p:nvPr/>
          </p:nvSpPr>
          <p:spPr>
            <a:xfrm>
              <a:off x="113720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3"/>
            <p:cNvSpPr/>
            <p:nvPr/>
          </p:nvSpPr>
          <p:spPr>
            <a:xfrm>
              <a:off x="113720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3"/>
            <p:cNvSpPr/>
            <p:nvPr/>
          </p:nvSpPr>
          <p:spPr>
            <a:xfrm>
              <a:off x="113720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3"/>
            <p:cNvSpPr/>
            <p:nvPr/>
          </p:nvSpPr>
          <p:spPr>
            <a:xfrm>
              <a:off x="113720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3"/>
            <p:cNvSpPr/>
            <p:nvPr/>
          </p:nvSpPr>
          <p:spPr>
            <a:xfrm>
              <a:off x="113720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3"/>
            <p:cNvSpPr/>
            <p:nvPr/>
          </p:nvSpPr>
          <p:spPr>
            <a:xfrm>
              <a:off x="113720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3"/>
            <p:cNvSpPr/>
            <p:nvPr/>
          </p:nvSpPr>
          <p:spPr>
            <a:xfrm>
              <a:off x="113720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3"/>
            <p:cNvSpPr/>
            <p:nvPr/>
          </p:nvSpPr>
          <p:spPr>
            <a:xfrm>
              <a:off x="113720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3"/>
            <p:cNvSpPr/>
            <p:nvPr/>
          </p:nvSpPr>
          <p:spPr>
            <a:xfrm>
              <a:off x="113720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3"/>
            <p:cNvSpPr/>
            <p:nvPr/>
          </p:nvSpPr>
          <p:spPr>
            <a:xfrm>
              <a:off x="113720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3"/>
            <p:cNvSpPr/>
            <p:nvPr/>
          </p:nvSpPr>
          <p:spPr>
            <a:xfrm>
              <a:off x="113720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3"/>
            <p:cNvSpPr/>
            <p:nvPr/>
          </p:nvSpPr>
          <p:spPr>
            <a:xfrm>
              <a:off x="113720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3"/>
            <p:cNvSpPr/>
            <p:nvPr/>
          </p:nvSpPr>
          <p:spPr>
            <a:xfrm>
              <a:off x="113720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3"/>
            <p:cNvSpPr/>
            <p:nvPr/>
          </p:nvSpPr>
          <p:spPr>
            <a:xfrm>
              <a:off x="113720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3"/>
            <p:cNvSpPr/>
            <p:nvPr/>
          </p:nvSpPr>
          <p:spPr>
            <a:xfrm>
              <a:off x="113720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3"/>
            <p:cNvSpPr/>
            <p:nvPr/>
          </p:nvSpPr>
          <p:spPr>
            <a:xfrm>
              <a:off x="113720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3"/>
            <p:cNvSpPr/>
            <p:nvPr/>
          </p:nvSpPr>
          <p:spPr>
            <a:xfrm>
              <a:off x="113720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3"/>
            <p:cNvSpPr/>
            <p:nvPr/>
          </p:nvSpPr>
          <p:spPr>
            <a:xfrm>
              <a:off x="113720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3"/>
            <p:cNvSpPr/>
            <p:nvPr/>
          </p:nvSpPr>
          <p:spPr>
            <a:xfrm>
              <a:off x="113720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0" name="Google Shape;610;p3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611" name="Google Shape;611;p3"/>
            <p:cNvSpPr/>
            <p:nvPr/>
          </p:nvSpPr>
          <p:spPr>
            <a:xfrm>
              <a:off x="9867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3"/>
            <p:cNvSpPr/>
            <p:nvPr/>
          </p:nvSpPr>
          <p:spPr>
            <a:xfrm>
              <a:off x="9867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3"/>
            <p:cNvSpPr/>
            <p:nvPr/>
          </p:nvSpPr>
          <p:spPr>
            <a:xfrm>
              <a:off x="9867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3"/>
            <p:cNvSpPr/>
            <p:nvPr/>
          </p:nvSpPr>
          <p:spPr>
            <a:xfrm>
              <a:off x="9867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3"/>
            <p:cNvSpPr/>
            <p:nvPr/>
          </p:nvSpPr>
          <p:spPr>
            <a:xfrm>
              <a:off x="9867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3"/>
            <p:cNvSpPr/>
            <p:nvPr/>
          </p:nvSpPr>
          <p:spPr>
            <a:xfrm>
              <a:off x="9867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3"/>
            <p:cNvSpPr/>
            <p:nvPr/>
          </p:nvSpPr>
          <p:spPr>
            <a:xfrm>
              <a:off x="9867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3"/>
            <p:cNvSpPr/>
            <p:nvPr/>
          </p:nvSpPr>
          <p:spPr>
            <a:xfrm>
              <a:off x="9867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3"/>
            <p:cNvSpPr/>
            <p:nvPr/>
          </p:nvSpPr>
          <p:spPr>
            <a:xfrm>
              <a:off x="98670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3"/>
            <p:cNvSpPr/>
            <p:nvPr/>
          </p:nvSpPr>
          <p:spPr>
            <a:xfrm>
              <a:off x="9867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3"/>
            <p:cNvSpPr/>
            <p:nvPr/>
          </p:nvSpPr>
          <p:spPr>
            <a:xfrm>
              <a:off x="9867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3"/>
            <p:cNvSpPr/>
            <p:nvPr/>
          </p:nvSpPr>
          <p:spPr>
            <a:xfrm>
              <a:off x="9867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3"/>
            <p:cNvSpPr/>
            <p:nvPr/>
          </p:nvSpPr>
          <p:spPr>
            <a:xfrm>
              <a:off x="113720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3"/>
            <p:cNvSpPr/>
            <p:nvPr/>
          </p:nvSpPr>
          <p:spPr>
            <a:xfrm>
              <a:off x="113720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3"/>
            <p:cNvSpPr/>
            <p:nvPr/>
          </p:nvSpPr>
          <p:spPr>
            <a:xfrm>
              <a:off x="113720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3"/>
            <p:cNvSpPr/>
            <p:nvPr/>
          </p:nvSpPr>
          <p:spPr>
            <a:xfrm>
              <a:off x="113720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3"/>
            <p:cNvSpPr/>
            <p:nvPr/>
          </p:nvSpPr>
          <p:spPr>
            <a:xfrm>
              <a:off x="113720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3"/>
            <p:cNvSpPr/>
            <p:nvPr/>
          </p:nvSpPr>
          <p:spPr>
            <a:xfrm>
              <a:off x="113720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3"/>
            <p:cNvSpPr/>
            <p:nvPr/>
          </p:nvSpPr>
          <p:spPr>
            <a:xfrm>
              <a:off x="113720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3"/>
            <p:cNvSpPr/>
            <p:nvPr/>
          </p:nvSpPr>
          <p:spPr>
            <a:xfrm>
              <a:off x="113720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3"/>
            <p:cNvSpPr/>
            <p:nvPr/>
          </p:nvSpPr>
          <p:spPr>
            <a:xfrm>
              <a:off x="113720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3"/>
            <p:cNvSpPr/>
            <p:nvPr/>
          </p:nvSpPr>
          <p:spPr>
            <a:xfrm>
              <a:off x="113720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3"/>
            <p:cNvSpPr/>
            <p:nvPr/>
          </p:nvSpPr>
          <p:spPr>
            <a:xfrm>
              <a:off x="113720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3"/>
            <p:cNvSpPr/>
            <p:nvPr/>
          </p:nvSpPr>
          <p:spPr>
            <a:xfrm>
              <a:off x="113720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3"/>
            <p:cNvSpPr/>
            <p:nvPr/>
          </p:nvSpPr>
          <p:spPr>
            <a:xfrm>
              <a:off x="113720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3"/>
            <p:cNvSpPr/>
            <p:nvPr/>
          </p:nvSpPr>
          <p:spPr>
            <a:xfrm>
              <a:off x="12877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3"/>
            <p:cNvSpPr/>
            <p:nvPr/>
          </p:nvSpPr>
          <p:spPr>
            <a:xfrm>
              <a:off x="12877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3"/>
            <p:cNvSpPr/>
            <p:nvPr/>
          </p:nvSpPr>
          <p:spPr>
            <a:xfrm>
              <a:off x="12877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3"/>
            <p:cNvSpPr/>
            <p:nvPr/>
          </p:nvSpPr>
          <p:spPr>
            <a:xfrm>
              <a:off x="12877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3"/>
            <p:cNvSpPr/>
            <p:nvPr/>
          </p:nvSpPr>
          <p:spPr>
            <a:xfrm>
              <a:off x="12877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3"/>
            <p:cNvSpPr/>
            <p:nvPr/>
          </p:nvSpPr>
          <p:spPr>
            <a:xfrm>
              <a:off x="12877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3"/>
            <p:cNvSpPr/>
            <p:nvPr/>
          </p:nvSpPr>
          <p:spPr>
            <a:xfrm>
              <a:off x="12877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3"/>
            <p:cNvSpPr/>
            <p:nvPr/>
          </p:nvSpPr>
          <p:spPr>
            <a:xfrm>
              <a:off x="12877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3"/>
            <p:cNvSpPr/>
            <p:nvPr/>
          </p:nvSpPr>
          <p:spPr>
            <a:xfrm>
              <a:off x="12877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3"/>
            <p:cNvSpPr/>
            <p:nvPr/>
          </p:nvSpPr>
          <p:spPr>
            <a:xfrm>
              <a:off x="12877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3"/>
            <p:cNvSpPr/>
            <p:nvPr/>
          </p:nvSpPr>
          <p:spPr>
            <a:xfrm>
              <a:off x="12877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3"/>
            <p:cNvSpPr/>
            <p:nvPr/>
          </p:nvSpPr>
          <p:spPr>
            <a:xfrm>
              <a:off x="12877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3"/>
            <p:cNvSpPr/>
            <p:nvPr/>
          </p:nvSpPr>
          <p:spPr>
            <a:xfrm>
              <a:off x="12877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3"/>
            <p:cNvSpPr/>
            <p:nvPr/>
          </p:nvSpPr>
          <p:spPr>
            <a:xfrm>
              <a:off x="12877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3"/>
            <p:cNvSpPr/>
            <p:nvPr/>
          </p:nvSpPr>
          <p:spPr>
            <a:xfrm>
              <a:off x="12877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3"/>
            <p:cNvSpPr/>
            <p:nvPr/>
          </p:nvSpPr>
          <p:spPr>
            <a:xfrm>
              <a:off x="12877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3"/>
            <p:cNvSpPr/>
            <p:nvPr/>
          </p:nvSpPr>
          <p:spPr>
            <a:xfrm>
              <a:off x="12877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3"/>
            <p:cNvSpPr/>
            <p:nvPr/>
          </p:nvSpPr>
          <p:spPr>
            <a:xfrm>
              <a:off x="12877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3"/>
            <p:cNvSpPr/>
            <p:nvPr/>
          </p:nvSpPr>
          <p:spPr>
            <a:xfrm>
              <a:off x="12877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3"/>
            <p:cNvSpPr/>
            <p:nvPr/>
          </p:nvSpPr>
          <p:spPr>
            <a:xfrm>
              <a:off x="12877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3"/>
            <p:cNvSpPr/>
            <p:nvPr/>
          </p:nvSpPr>
          <p:spPr>
            <a:xfrm>
              <a:off x="14382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3"/>
            <p:cNvSpPr/>
            <p:nvPr/>
          </p:nvSpPr>
          <p:spPr>
            <a:xfrm>
              <a:off x="14382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3"/>
            <p:cNvSpPr/>
            <p:nvPr/>
          </p:nvSpPr>
          <p:spPr>
            <a:xfrm>
              <a:off x="14382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3"/>
            <p:cNvSpPr/>
            <p:nvPr/>
          </p:nvSpPr>
          <p:spPr>
            <a:xfrm>
              <a:off x="14382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3"/>
            <p:cNvSpPr/>
            <p:nvPr/>
          </p:nvSpPr>
          <p:spPr>
            <a:xfrm>
              <a:off x="14382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3"/>
            <p:cNvSpPr/>
            <p:nvPr/>
          </p:nvSpPr>
          <p:spPr>
            <a:xfrm>
              <a:off x="14382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3"/>
            <p:cNvSpPr/>
            <p:nvPr/>
          </p:nvSpPr>
          <p:spPr>
            <a:xfrm>
              <a:off x="14382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3"/>
            <p:cNvSpPr/>
            <p:nvPr/>
          </p:nvSpPr>
          <p:spPr>
            <a:xfrm>
              <a:off x="14382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3"/>
            <p:cNvSpPr/>
            <p:nvPr/>
          </p:nvSpPr>
          <p:spPr>
            <a:xfrm>
              <a:off x="14382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3"/>
            <p:cNvSpPr/>
            <p:nvPr/>
          </p:nvSpPr>
          <p:spPr>
            <a:xfrm>
              <a:off x="14382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3"/>
            <p:cNvSpPr/>
            <p:nvPr/>
          </p:nvSpPr>
          <p:spPr>
            <a:xfrm>
              <a:off x="14382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3"/>
            <p:cNvSpPr/>
            <p:nvPr/>
          </p:nvSpPr>
          <p:spPr>
            <a:xfrm>
              <a:off x="14382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3"/>
            <p:cNvSpPr/>
            <p:nvPr/>
          </p:nvSpPr>
          <p:spPr>
            <a:xfrm>
              <a:off x="14382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3"/>
            <p:cNvSpPr/>
            <p:nvPr/>
          </p:nvSpPr>
          <p:spPr>
            <a:xfrm>
              <a:off x="14382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3"/>
            <p:cNvSpPr/>
            <p:nvPr/>
          </p:nvSpPr>
          <p:spPr>
            <a:xfrm>
              <a:off x="14382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3"/>
            <p:cNvSpPr/>
            <p:nvPr/>
          </p:nvSpPr>
          <p:spPr>
            <a:xfrm>
              <a:off x="14382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3"/>
            <p:cNvSpPr/>
            <p:nvPr/>
          </p:nvSpPr>
          <p:spPr>
            <a:xfrm>
              <a:off x="14382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3"/>
            <p:cNvSpPr/>
            <p:nvPr/>
          </p:nvSpPr>
          <p:spPr>
            <a:xfrm>
              <a:off x="14382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3"/>
            <p:cNvSpPr/>
            <p:nvPr/>
          </p:nvSpPr>
          <p:spPr>
            <a:xfrm>
              <a:off x="14382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3"/>
            <p:cNvSpPr/>
            <p:nvPr/>
          </p:nvSpPr>
          <p:spPr>
            <a:xfrm>
              <a:off x="14382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3"/>
            <p:cNvSpPr/>
            <p:nvPr/>
          </p:nvSpPr>
          <p:spPr>
            <a:xfrm>
              <a:off x="14382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3"/>
            <p:cNvSpPr/>
            <p:nvPr/>
          </p:nvSpPr>
          <p:spPr>
            <a:xfrm>
              <a:off x="14382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3"/>
            <p:cNvSpPr/>
            <p:nvPr/>
          </p:nvSpPr>
          <p:spPr>
            <a:xfrm>
              <a:off x="14382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3"/>
            <p:cNvSpPr/>
            <p:nvPr/>
          </p:nvSpPr>
          <p:spPr>
            <a:xfrm>
              <a:off x="14382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3"/>
            <p:cNvSpPr/>
            <p:nvPr/>
          </p:nvSpPr>
          <p:spPr>
            <a:xfrm>
              <a:off x="14382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3"/>
            <p:cNvSpPr/>
            <p:nvPr/>
          </p:nvSpPr>
          <p:spPr>
            <a:xfrm>
              <a:off x="14382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3"/>
            <p:cNvSpPr/>
            <p:nvPr/>
          </p:nvSpPr>
          <p:spPr>
            <a:xfrm>
              <a:off x="14382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3"/>
            <p:cNvSpPr/>
            <p:nvPr/>
          </p:nvSpPr>
          <p:spPr>
            <a:xfrm>
              <a:off x="14382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3"/>
            <p:cNvSpPr/>
            <p:nvPr/>
          </p:nvSpPr>
          <p:spPr>
            <a:xfrm>
              <a:off x="14382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3"/>
            <p:cNvSpPr/>
            <p:nvPr/>
          </p:nvSpPr>
          <p:spPr>
            <a:xfrm>
              <a:off x="14382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3"/>
            <p:cNvSpPr/>
            <p:nvPr/>
          </p:nvSpPr>
          <p:spPr>
            <a:xfrm>
              <a:off x="14382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3"/>
            <p:cNvSpPr/>
            <p:nvPr/>
          </p:nvSpPr>
          <p:spPr>
            <a:xfrm>
              <a:off x="15887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3"/>
            <p:cNvSpPr/>
            <p:nvPr/>
          </p:nvSpPr>
          <p:spPr>
            <a:xfrm>
              <a:off x="15887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3"/>
            <p:cNvSpPr/>
            <p:nvPr/>
          </p:nvSpPr>
          <p:spPr>
            <a:xfrm>
              <a:off x="15887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3"/>
            <p:cNvSpPr/>
            <p:nvPr/>
          </p:nvSpPr>
          <p:spPr>
            <a:xfrm>
              <a:off x="15887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3"/>
            <p:cNvSpPr/>
            <p:nvPr/>
          </p:nvSpPr>
          <p:spPr>
            <a:xfrm>
              <a:off x="15887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3"/>
            <p:cNvSpPr/>
            <p:nvPr/>
          </p:nvSpPr>
          <p:spPr>
            <a:xfrm>
              <a:off x="15887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3"/>
            <p:cNvSpPr/>
            <p:nvPr/>
          </p:nvSpPr>
          <p:spPr>
            <a:xfrm>
              <a:off x="15887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3"/>
            <p:cNvSpPr/>
            <p:nvPr/>
          </p:nvSpPr>
          <p:spPr>
            <a:xfrm>
              <a:off x="15887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3"/>
            <p:cNvSpPr/>
            <p:nvPr/>
          </p:nvSpPr>
          <p:spPr>
            <a:xfrm>
              <a:off x="15887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3"/>
            <p:cNvSpPr/>
            <p:nvPr/>
          </p:nvSpPr>
          <p:spPr>
            <a:xfrm>
              <a:off x="15887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3"/>
            <p:cNvSpPr/>
            <p:nvPr/>
          </p:nvSpPr>
          <p:spPr>
            <a:xfrm>
              <a:off x="15887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3"/>
            <p:cNvSpPr/>
            <p:nvPr/>
          </p:nvSpPr>
          <p:spPr>
            <a:xfrm>
              <a:off x="15887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3"/>
            <p:cNvSpPr/>
            <p:nvPr/>
          </p:nvSpPr>
          <p:spPr>
            <a:xfrm>
              <a:off x="15887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3"/>
            <p:cNvSpPr/>
            <p:nvPr/>
          </p:nvSpPr>
          <p:spPr>
            <a:xfrm>
              <a:off x="15887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3"/>
            <p:cNvSpPr/>
            <p:nvPr/>
          </p:nvSpPr>
          <p:spPr>
            <a:xfrm>
              <a:off x="15887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3"/>
            <p:cNvSpPr/>
            <p:nvPr/>
          </p:nvSpPr>
          <p:spPr>
            <a:xfrm>
              <a:off x="15887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3"/>
            <p:cNvSpPr/>
            <p:nvPr/>
          </p:nvSpPr>
          <p:spPr>
            <a:xfrm>
              <a:off x="15887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3"/>
            <p:cNvSpPr/>
            <p:nvPr/>
          </p:nvSpPr>
          <p:spPr>
            <a:xfrm>
              <a:off x="15887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3"/>
            <p:cNvSpPr/>
            <p:nvPr/>
          </p:nvSpPr>
          <p:spPr>
            <a:xfrm>
              <a:off x="15887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3"/>
            <p:cNvSpPr/>
            <p:nvPr/>
          </p:nvSpPr>
          <p:spPr>
            <a:xfrm>
              <a:off x="17392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3"/>
            <p:cNvSpPr/>
            <p:nvPr/>
          </p:nvSpPr>
          <p:spPr>
            <a:xfrm>
              <a:off x="17392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3"/>
            <p:cNvSpPr/>
            <p:nvPr/>
          </p:nvSpPr>
          <p:spPr>
            <a:xfrm>
              <a:off x="17392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3"/>
            <p:cNvSpPr/>
            <p:nvPr/>
          </p:nvSpPr>
          <p:spPr>
            <a:xfrm>
              <a:off x="17392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3"/>
            <p:cNvSpPr/>
            <p:nvPr/>
          </p:nvSpPr>
          <p:spPr>
            <a:xfrm>
              <a:off x="17392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3"/>
            <p:cNvSpPr/>
            <p:nvPr/>
          </p:nvSpPr>
          <p:spPr>
            <a:xfrm>
              <a:off x="17392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3"/>
            <p:cNvSpPr/>
            <p:nvPr/>
          </p:nvSpPr>
          <p:spPr>
            <a:xfrm>
              <a:off x="17392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3"/>
            <p:cNvSpPr/>
            <p:nvPr/>
          </p:nvSpPr>
          <p:spPr>
            <a:xfrm>
              <a:off x="17392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3"/>
            <p:cNvSpPr/>
            <p:nvPr/>
          </p:nvSpPr>
          <p:spPr>
            <a:xfrm>
              <a:off x="17392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3"/>
            <p:cNvSpPr/>
            <p:nvPr/>
          </p:nvSpPr>
          <p:spPr>
            <a:xfrm>
              <a:off x="17392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3"/>
            <p:cNvSpPr/>
            <p:nvPr/>
          </p:nvSpPr>
          <p:spPr>
            <a:xfrm>
              <a:off x="17392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3"/>
            <p:cNvSpPr/>
            <p:nvPr/>
          </p:nvSpPr>
          <p:spPr>
            <a:xfrm>
              <a:off x="188975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3"/>
            <p:cNvSpPr/>
            <p:nvPr/>
          </p:nvSpPr>
          <p:spPr>
            <a:xfrm>
              <a:off x="188975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3"/>
            <p:cNvSpPr/>
            <p:nvPr/>
          </p:nvSpPr>
          <p:spPr>
            <a:xfrm>
              <a:off x="188975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3"/>
            <p:cNvSpPr/>
            <p:nvPr/>
          </p:nvSpPr>
          <p:spPr>
            <a:xfrm>
              <a:off x="188975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3"/>
            <p:cNvSpPr/>
            <p:nvPr/>
          </p:nvSpPr>
          <p:spPr>
            <a:xfrm>
              <a:off x="188975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3"/>
            <p:cNvSpPr/>
            <p:nvPr/>
          </p:nvSpPr>
          <p:spPr>
            <a:xfrm>
              <a:off x="20402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3"/>
            <p:cNvSpPr/>
            <p:nvPr/>
          </p:nvSpPr>
          <p:spPr>
            <a:xfrm>
              <a:off x="20402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3"/>
            <p:cNvSpPr/>
            <p:nvPr/>
          </p:nvSpPr>
          <p:spPr>
            <a:xfrm>
              <a:off x="20402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3"/>
            <p:cNvSpPr/>
            <p:nvPr/>
          </p:nvSpPr>
          <p:spPr>
            <a:xfrm>
              <a:off x="219077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3"/>
            <p:cNvSpPr/>
            <p:nvPr/>
          </p:nvSpPr>
          <p:spPr>
            <a:xfrm>
              <a:off x="23413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3"/>
            <p:cNvSpPr/>
            <p:nvPr/>
          </p:nvSpPr>
          <p:spPr>
            <a:xfrm>
              <a:off x="26423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3"/>
            <p:cNvSpPr/>
            <p:nvPr/>
          </p:nvSpPr>
          <p:spPr>
            <a:xfrm>
              <a:off x="26423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3"/>
            <p:cNvSpPr/>
            <p:nvPr/>
          </p:nvSpPr>
          <p:spPr>
            <a:xfrm>
              <a:off x="324435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0" name="Google Shape;730;p3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731" name="Google Shape;731;p3"/>
            <p:cNvSpPr/>
            <p:nvPr/>
          </p:nvSpPr>
          <p:spPr>
            <a:xfrm>
              <a:off x="15887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3"/>
            <p:cNvSpPr/>
            <p:nvPr/>
          </p:nvSpPr>
          <p:spPr>
            <a:xfrm>
              <a:off x="15887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3"/>
            <p:cNvSpPr/>
            <p:nvPr/>
          </p:nvSpPr>
          <p:spPr>
            <a:xfrm>
              <a:off x="15887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3"/>
            <p:cNvSpPr/>
            <p:nvPr/>
          </p:nvSpPr>
          <p:spPr>
            <a:xfrm>
              <a:off x="15887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3"/>
            <p:cNvSpPr/>
            <p:nvPr/>
          </p:nvSpPr>
          <p:spPr>
            <a:xfrm>
              <a:off x="15887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3"/>
            <p:cNvSpPr/>
            <p:nvPr/>
          </p:nvSpPr>
          <p:spPr>
            <a:xfrm>
              <a:off x="15887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3"/>
            <p:cNvSpPr/>
            <p:nvPr/>
          </p:nvSpPr>
          <p:spPr>
            <a:xfrm>
              <a:off x="17392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3"/>
            <p:cNvSpPr/>
            <p:nvPr/>
          </p:nvSpPr>
          <p:spPr>
            <a:xfrm>
              <a:off x="17392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3"/>
            <p:cNvSpPr/>
            <p:nvPr/>
          </p:nvSpPr>
          <p:spPr>
            <a:xfrm>
              <a:off x="17392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3"/>
            <p:cNvSpPr/>
            <p:nvPr/>
          </p:nvSpPr>
          <p:spPr>
            <a:xfrm>
              <a:off x="17392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3"/>
            <p:cNvSpPr/>
            <p:nvPr/>
          </p:nvSpPr>
          <p:spPr>
            <a:xfrm>
              <a:off x="17392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3"/>
            <p:cNvSpPr/>
            <p:nvPr/>
          </p:nvSpPr>
          <p:spPr>
            <a:xfrm>
              <a:off x="17392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3"/>
            <p:cNvSpPr/>
            <p:nvPr/>
          </p:nvSpPr>
          <p:spPr>
            <a:xfrm>
              <a:off x="17392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3"/>
            <p:cNvSpPr/>
            <p:nvPr/>
          </p:nvSpPr>
          <p:spPr>
            <a:xfrm>
              <a:off x="188975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3"/>
            <p:cNvSpPr/>
            <p:nvPr/>
          </p:nvSpPr>
          <p:spPr>
            <a:xfrm>
              <a:off x="188975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3"/>
            <p:cNvSpPr/>
            <p:nvPr/>
          </p:nvSpPr>
          <p:spPr>
            <a:xfrm>
              <a:off x="188975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3"/>
            <p:cNvSpPr/>
            <p:nvPr/>
          </p:nvSpPr>
          <p:spPr>
            <a:xfrm>
              <a:off x="188975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3"/>
            <p:cNvSpPr/>
            <p:nvPr/>
          </p:nvSpPr>
          <p:spPr>
            <a:xfrm>
              <a:off x="188975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3"/>
            <p:cNvSpPr/>
            <p:nvPr/>
          </p:nvSpPr>
          <p:spPr>
            <a:xfrm>
              <a:off x="188975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3"/>
            <p:cNvSpPr/>
            <p:nvPr/>
          </p:nvSpPr>
          <p:spPr>
            <a:xfrm>
              <a:off x="188975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3"/>
            <p:cNvSpPr/>
            <p:nvPr/>
          </p:nvSpPr>
          <p:spPr>
            <a:xfrm>
              <a:off x="188975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3"/>
            <p:cNvSpPr/>
            <p:nvPr/>
          </p:nvSpPr>
          <p:spPr>
            <a:xfrm>
              <a:off x="188975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3"/>
            <p:cNvSpPr/>
            <p:nvPr/>
          </p:nvSpPr>
          <p:spPr>
            <a:xfrm>
              <a:off x="188975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3"/>
            <p:cNvSpPr/>
            <p:nvPr/>
          </p:nvSpPr>
          <p:spPr>
            <a:xfrm>
              <a:off x="188975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3"/>
            <p:cNvSpPr/>
            <p:nvPr/>
          </p:nvSpPr>
          <p:spPr>
            <a:xfrm>
              <a:off x="188975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3"/>
            <p:cNvSpPr/>
            <p:nvPr/>
          </p:nvSpPr>
          <p:spPr>
            <a:xfrm>
              <a:off x="188975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3"/>
            <p:cNvSpPr/>
            <p:nvPr/>
          </p:nvSpPr>
          <p:spPr>
            <a:xfrm>
              <a:off x="188975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3"/>
            <p:cNvSpPr/>
            <p:nvPr/>
          </p:nvSpPr>
          <p:spPr>
            <a:xfrm>
              <a:off x="188975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3"/>
            <p:cNvSpPr/>
            <p:nvPr/>
          </p:nvSpPr>
          <p:spPr>
            <a:xfrm>
              <a:off x="188975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3"/>
            <p:cNvSpPr/>
            <p:nvPr/>
          </p:nvSpPr>
          <p:spPr>
            <a:xfrm>
              <a:off x="188975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3"/>
            <p:cNvSpPr/>
            <p:nvPr/>
          </p:nvSpPr>
          <p:spPr>
            <a:xfrm>
              <a:off x="188975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3"/>
            <p:cNvSpPr/>
            <p:nvPr/>
          </p:nvSpPr>
          <p:spPr>
            <a:xfrm>
              <a:off x="188975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3"/>
            <p:cNvSpPr/>
            <p:nvPr/>
          </p:nvSpPr>
          <p:spPr>
            <a:xfrm>
              <a:off x="204027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3"/>
            <p:cNvSpPr/>
            <p:nvPr/>
          </p:nvSpPr>
          <p:spPr>
            <a:xfrm>
              <a:off x="20402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3"/>
            <p:cNvSpPr/>
            <p:nvPr/>
          </p:nvSpPr>
          <p:spPr>
            <a:xfrm>
              <a:off x="20402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3"/>
            <p:cNvSpPr/>
            <p:nvPr/>
          </p:nvSpPr>
          <p:spPr>
            <a:xfrm>
              <a:off x="204027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3"/>
            <p:cNvSpPr/>
            <p:nvPr/>
          </p:nvSpPr>
          <p:spPr>
            <a:xfrm>
              <a:off x="204027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3"/>
            <p:cNvSpPr/>
            <p:nvPr/>
          </p:nvSpPr>
          <p:spPr>
            <a:xfrm>
              <a:off x="20402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3"/>
            <p:cNvSpPr/>
            <p:nvPr/>
          </p:nvSpPr>
          <p:spPr>
            <a:xfrm>
              <a:off x="20402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3"/>
            <p:cNvSpPr/>
            <p:nvPr/>
          </p:nvSpPr>
          <p:spPr>
            <a:xfrm>
              <a:off x="204027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3"/>
            <p:cNvSpPr/>
            <p:nvPr/>
          </p:nvSpPr>
          <p:spPr>
            <a:xfrm>
              <a:off x="20402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3"/>
            <p:cNvSpPr/>
            <p:nvPr/>
          </p:nvSpPr>
          <p:spPr>
            <a:xfrm>
              <a:off x="20402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3"/>
            <p:cNvSpPr/>
            <p:nvPr/>
          </p:nvSpPr>
          <p:spPr>
            <a:xfrm>
              <a:off x="20402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3"/>
            <p:cNvSpPr/>
            <p:nvPr/>
          </p:nvSpPr>
          <p:spPr>
            <a:xfrm>
              <a:off x="20402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3"/>
            <p:cNvSpPr/>
            <p:nvPr/>
          </p:nvSpPr>
          <p:spPr>
            <a:xfrm>
              <a:off x="20402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3"/>
            <p:cNvSpPr/>
            <p:nvPr/>
          </p:nvSpPr>
          <p:spPr>
            <a:xfrm>
              <a:off x="20402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3"/>
            <p:cNvSpPr/>
            <p:nvPr/>
          </p:nvSpPr>
          <p:spPr>
            <a:xfrm>
              <a:off x="20402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3"/>
            <p:cNvSpPr/>
            <p:nvPr/>
          </p:nvSpPr>
          <p:spPr>
            <a:xfrm>
              <a:off x="20402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3"/>
            <p:cNvSpPr/>
            <p:nvPr/>
          </p:nvSpPr>
          <p:spPr>
            <a:xfrm>
              <a:off x="20402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3"/>
            <p:cNvSpPr/>
            <p:nvPr/>
          </p:nvSpPr>
          <p:spPr>
            <a:xfrm>
              <a:off x="20402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3"/>
            <p:cNvSpPr/>
            <p:nvPr/>
          </p:nvSpPr>
          <p:spPr>
            <a:xfrm>
              <a:off x="20402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3"/>
            <p:cNvSpPr/>
            <p:nvPr/>
          </p:nvSpPr>
          <p:spPr>
            <a:xfrm>
              <a:off x="2190775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3"/>
            <p:cNvSpPr/>
            <p:nvPr/>
          </p:nvSpPr>
          <p:spPr>
            <a:xfrm>
              <a:off x="2190775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3"/>
            <p:cNvSpPr/>
            <p:nvPr/>
          </p:nvSpPr>
          <p:spPr>
            <a:xfrm>
              <a:off x="2190775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3"/>
            <p:cNvSpPr/>
            <p:nvPr/>
          </p:nvSpPr>
          <p:spPr>
            <a:xfrm>
              <a:off x="2190775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3"/>
            <p:cNvSpPr/>
            <p:nvPr/>
          </p:nvSpPr>
          <p:spPr>
            <a:xfrm>
              <a:off x="219077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3"/>
            <p:cNvSpPr/>
            <p:nvPr/>
          </p:nvSpPr>
          <p:spPr>
            <a:xfrm>
              <a:off x="219077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3"/>
            <p:cNvSpPr/>
            <p:nvPr/>
          </p:nvSpPr>
          <p:spPr>
            <a:xfrm>
              <a:off x="2190775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3"/>
            <p:cNvSpPr/>
            <p:nvPr/>
          </p:nvSpPr>
          <p:spPr>
            <a:xfrm>
              <a:off x="2190775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3"/>
            <p:cNvSpPr/>
            <p:nvPr/>
          </p:nvSpPr>
          <p:spPr>
            <a:xfrm>
              <a:off x="219077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3"/>
            <p:cNvSpPr/>
            <p:nvPr/>
          </p:nvSpPr>
          <p:spPr>
            <a:xfrm>
              <a:off x="2190775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3"/>
            <p:cNvSpPr/>
            <p:nvPr/>
          </p:nvSpPr>
          <p:spPr>
            <a:xfrm>
              <a:off x="219077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3"/>
            <p:cNvSpPr/>
            <p:nvPr/>
          </p:nvSpPr>
          <p:spPr>
            <a:xfrm>
              <a:off x="2190775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3"/>
            <p:cNvSpPr/>
            <p:nvPr/>
          </p:nvSpPr>
          <p:spPr>
            <a:xfrm>
              <a:off x="219077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3"/>
            <p:cNvSpPr/>
            <p:nvPr/>
          </p:nvSpPr>
          <p:spPr>
            <a:xfrm>
              <a:off x="219077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3"/>
            <p:cNvSpPr/>
            <p:nvPr/>
          </p:nvSpPr>
          <p:spPr>
            <a:xfrm>
              <a:off x="219077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3"/>
            <p:cNvSpPr/>
            <p:nvPr/>
          </p:nvSpPr>
          <p:spPr>
            <a:xfrm>
              <a:off x="2190775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3"/>
            <p:cNvSpPr/>
            <p:nvPr/>
          </p:nvSpPr>
          <p:spPr>
            <a:xfrm>
              <a:off x="219077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3"/>
            <p:cNvSpPr/>
            <p:nvPr/>
          </p:nvSpPr>
          <p:spPr>
            <a:xfrm>
              <a:off x="219077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3"/>
            <p:cNvSpPr/>
            <p:nvPr/>
          </p:nvSpPr>
          <p:spPr>
            <a:xfrm>
              <a:off x="2190775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3"/>
            <p:cNvSpPr/>
            <p:nvPr/>
          </p:nvSpPr>
          <p:spPr>
            <a:xfrm>
              <a:off x="219077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3"/>
            <p:cNvSpPr/>
            <p:nvPr/>
          </p:nvSpPr>
          <p:spPr>
            <a:xfrm>
              <a:off x="2190775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3"/>
            <p:cNvSpPr/>
            <p:nvPr/>
          </p:nvSpPr>
          <p:spPr>
            <a:xfrm>
              <a:off x="2190775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3"/>
            <p:cNvSpPr/>
            <p:nvPr/>
          </p:nvSpPr>
          <p:spPr>
            <a:xfrm>
              <a:off x="219077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3"/>
            <p:cNvSpPr/>
            <p:nvPr/>
          </p:nvSpPr>
          <p:spPr>
            <a:xfrm>
              <a:off x="219077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3"/>
            <p:cNvSpPr/>
            <p:nvPr/>
          </p:nvSpPr>
          <p:spPr>
            <a:xfrm>
              <a:off x="2190775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3"/>
            <p:cNvSpPr/>
            <p:nvPr/>
          </p:nvSpPr>
          <p:spPr>
            <a:xfrm>
              <a:off x="234130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3"/>
            <p:cNvSpPr/>
            <p:nvPr/>
          </p:nvSpPr>
          <p:spPr>
            <a:xfrm>
              <a:off x="23413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3"/>
            <p:cNvSpPr/>
            <p:nvPr/>
          </p:nvSpPr>
          <p:spPr>
            <a:xfrm>
              <a:off x="23413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3"/>
            <p:cNvSpPr/>
            <p:nvPr/>
          </p:nvSpPr>
          <p:spPr>
            <a:xfrm>
              <a:off x="23413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3"/>
            <p:cNvSpPr/>
            <p:nvPr/>
          </p:nvSpPr>
          <p:spPr>
            <a:xfrm>
              <a:off x="23413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3"/>
            <p:cNvSpPr/>
            <p:nvPr/>
          </p:nvSpPr>
          <p:spPr>
            <a:xfrm>
              <a:off x="23413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3"/>
            <p:cNvSpPr/>
            <p:nvPr/>
          </p:nvSpPr>
          <p:spPr>
            <a:xfrm>
              <a:off x="23413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3"/>
            <p:cNvSpPr/>
            <p:nvPr/>
          </p:nvSpPr>
          <p:spPr>
            <a:xfrm>
              <a:off x="23413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3"/>
            <p:cNvSpPr/>
            <p:nvPr/>
          </p:nvSpPr>
          <p:spPr>
            <a:xfrm>
              <a:off x="23413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3"/>
            <p:cNvSpPr/>
            <p:nvPr/>
          </p:nvSpPr>
          <p:spPr>
            <a:xfrm>
              <a:off x="23413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3"/>
            <p:cNvSpPr/>
            <p:nvPr/>
          </p:nvSpPr>
          <p:spPr>
            <a:xfrm>
              <a:off x="23413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3"/>
            <p:cNvSpPr/>
            <p:nvPr/>
          </p:nvSpPr>
          <p:spPr>
            <a:xfrm>
              <a:off x="23413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3"/>
            <p:cNvSpPr/>
            <p:nvPr/>
          </p:nvSpPr>
          <p:spPr>
            <a:xfrm>
              <a:off x="23413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3"/>
            <p:cNvSpPr/>
            <p:nvPr/>
          </p:nvSpPr>
          <p:spPr>
            <a:xfrm>
              <a:off x="23413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3"/>
            <p:cNvSpPr/>
            <p:nvPr/>
          </p:nvSpPr>
          <p:spPr>
            <a:xfrm>
              <a:off x="23413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3"/>
            <p:cNvSpPr/>
            <p:nvPr/>
          </p:nvSpPr>
          <p:spPr>
            <a:xfrm>
              <a:off x="234130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3"/>
            <p:cNvSpPr/>
            <p:nvPr/>
          </p:nvSpPr>
          <p:spPr>
            <a:xfrm>
              <a:off x="23413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3"/>
            <p:cNvSpPr/>
            <p:nvPr/>
          </p:nvSpPr>
          <p:spPr>
            <a:xfrm>
              <a:off x="23413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3"/>
            <p:cNvSpPr/>
            <p:nvPr/>
          </p:nvSpPr>
          <p:spPr>
            <a:xfrm>
              <a:off x="23413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3"/>
            <p:cNvSpPr/>
            <p:nvPr/>
          </p:nvSpPr>
          <p:spPr>
            <a:xfrm>
              <a:off x="23413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3"/>
            <p:cNvSpPr/>
            <p:nvPr/>
          </p:nvSpPr>
          <p:spPr>
            <a:xfrm>
              <a:off x="23413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3"/>
            <p:cNvSpPr/>
            <p:nvPr/>
          </p:nvSpPr>
          <p:spPr>
            <a:xfrm>
              <a:off x="23413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3"/>
            <p:cNvSpPr/>
            <p:nvPr/>
          </p:nvSpPr>
          <p:spPr>
            <a:xfrm>
              <a:off x="23413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3"/>
            <p:cNvSpPr/>
            <p:nvPr/>
          </p:nvSpPr>
          <p:spPr>
            <a:xfrm>
              <a:off x="23413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3"/>
            <p:cNvSpPr/>
            <p:nvPr/>
          </p:nvSpPr>
          <p:spPr>
            <a:xfrm>
              <a:off x="23413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3"/>
            <p:cNvSpPr/>
            <p:nvPr/>
          </p:nvSpPr>
          <p:spPr>
            <a:xfrm>
              <a:off x="23413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3"/>
            <p:cNvSpPr/>
            <p:nvPr/>
          </p:nvSpPr>
          <p:spPr>
            <a:xfrm>
              <a:off x="24918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3"/>
            <p:cNvSpPr/>
            <p:nvPr/>
          </p:nvSpPr>
          <p:spPr>
            <a:xfrm>
              <a:off x="24918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3"/>
            <p:cNvSpPr/>
            <p:nvPr/>
          </p:nvSpPr>
          <p:spPr>
            <a:xfrm>
              <a:off x="24918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3"/>
            <p:cNvSpPr/>
            <p:nvPr/>
          </p:nvSpPr>
          <p:spPr>
            <a:xfrm>
              <a:off x="24918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3"/>
            <p:cNvSpPr/>
            <p:nvPr/>
          </p:nvSpPr>
          <p:spPr>
            <a:xfrm>
              <a:off x="24918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3"/>
            <p:cNvSpPr/>
            <p:nvPr/>
          </p:nvSpPr>
          <p:spPr>
            <a:xfrm>
              <a:off x="24918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3"/>
            <p:cNvSpPr/>
            <p:nvPr/>
          </p:nvSpPr>
          <p:spPr>
            <a:xfrm>
              <a:off x="24918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3"/>
            <p:cNvSpPr/>
            <p:nvPr/>
          </p:nvSpPr>
          <p:spPr>
            <a:xfrm>
              <a:off x="24918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3"/>
            <p:cNvSpPr/>
            <p:nvPr/>
          </p:nvSpPr>
          <p:spPr>
            <a:xfrm>
              <a:off x="24918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3"/>
            <p:cNvSpPr/>
            <p:nvPr/>
          </p:nvSpPr>
          <p:spPr>
            <a:xfrm>
              <a:off x="24918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3"/>
            <p:cNvSpPr/>
            <p:nvPr/>
          </p:nvSpPr>
          <p:spPr>
            <a:xfrm>
              <a:off x="24918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3"/>
            <p:cNvSpPr/>
            <p:nvPr/>
          </p:nvSpPr>
          <p:spPr>
            <a:xfrm>
              <a:off x="24918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3"/>
            <p:cNvSpPr/>
            <p:nvPr/>
          </p:nvSpPr>
          <p:spPr>
            <a:xfrm>
              <a:off x="24918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3"/>
            <p:cNvSpPr/>
            <p:nvPr/>
          </p:nvSpPr>
          <p:spPr>
            <a:xfrm>
              <a:off x="24918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3"/>
            <p:cNvSpPr/>
            <p:nvPr/>
          </p:nvSpPr>
          <p:spPr>
            <a:xfrm>
              <a:off x="24918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3"/>
            <p:cNvSpPr/>
            <p:nvPr/>
          </p:nvSpPr>
          <p:spPr>
            <a:xfrm>
              <a:off x="24918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3"/>
            <p:cNvSpPr/>
            <p:nvPr/>
          </p:nvSpPr>
          <p:spPr>
            <a:xfrm>
              <a:off x="24918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3"/>
            <p:cNvSpPr/>
            <p:nvPr/>
          </p:nvSpPr>
          <p:spPr>
            <a:xfrm>
              <a:off x="24918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3"/>
            <p:cNvSpPr/>
            <p:nvPr/>
          </p:nvSpPr>
          <p:spPr>
            <a:xfrm>
              <a:off x="24918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3"/>
            <p:cNvSpPr/>
            <p:nvPr/>
          </p:nvSpPr>
          <p:spPr>
            <a:xfrm>
              <a:off x="24918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3"/>
            <p:cNvSpPr/>
            <p:nvPr/>
          </p:nvSpPr>
          <p:spPr>
            <a:xfrm>
              <a:off x="24918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3"/>
            <p:cNvSpPr/>
            <p:nvPr/>
          </p:nvSpPr>
          <p:spPr>
            <a:xfrm>
              <a:off x="24918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3"/>
            <p:cNvSpPr/>
            <p:nvPr/>
          </p:nvSpPr>
          <p:spPr>
            <a:xfrm>
              <a:off x="24918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3"/>
            <p:cNvSpPr/>
            <p:nvPr/>
          </p:nvSpPr>
          <p:spPr>
            <a:xfrm>
              <a:off x="24918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3"/>
            <p:cNvSpPr/>
            <p:nvPr/>
          </p:nvSpPr>
          <p:spPr>
            <a:xfrm>
              <a:off x="24918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3"/>
            <p:cNvSpPr/>
            <p:nvPr/>
          </p:nvSpPr>
          <p:spPr>
            <a:xfrm>
              <a:off x="26423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3"/>
            <p:cNvSpPr/>
            <p:nvPr/>
          </p:nvSpPr>
          <p:spPr>
            <a:xfrm>
              <a:off x="26423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3"/>
            <p:cNvSpPr/>
            <p:nvPr/>
          </p:nvSpPr>
          <p:spPr>
            <a:xfrm>
              <a:off x="26423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3"/>
            <p:cNvSpPr/>
            <p:nvPr/>
          </p:nvSpPr>
          <p:spPr>
            <a:xfrm>
              <a:off x="26423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3"/>
            <p:cNvSpPr/>
            <p:nvPr/>
          </p:nvSpPr>
          <p:spPr>
            <a:xfrm>
              <a:off x="26423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3"/>
            <p:cNvSpPr/>
            <p:nvPr/>
          </p:nvSpPr>
          <p:spPr>
            <a:xfrm>
              <a:off x="26423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3"/>
            <p:cNvSpPr/>
            <p:nvPr/>
          </p:nvSpPr>
          <p:spPr>
            <a:xfrm>
              <a:off x="26423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3"/>
            <p:cNvSpPr/>
            <p:nvPr/>
          </p:nvSpPr>
          <p:spPr>
            <a:xfrm>
              <a:off x="26423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3"/>
            <p:cNvSpPr/>
            <p:nvPr/>
          </p:nvSpPr>
          <p:spPr>
            <a:xfrm>
              <a:off x="26423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3"/>
            <p:cNvSpPr/>
            <p:nvPr/>
          </p:nvSpPr>
          <p:spPr>
            <a:xfrm>
              <a:off x="26423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3"/>
            <p:cNvSpPr/>
            <p:nvPr/>
          </p:nvSpPr>
          <p:spPr>
            <a:xfrm>
              <a:off x="26423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3"/>
            <p:cNvSpPr/>
            <p:nvPr/>
          </p:nvSpPr>
          <p:spPr>
            <a:xfrm>
              <a:off x="26423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3"/>
            <p:cNvSpPr/>
            <p:nvPr/>
          </p:nvSpPr>
          <p:spPr>
            <a:xfrm>
              <a:off x="26423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3"/>
            <p:cNvSpPr/>
            <p:nvPr/>
          </p:nvSpPr>
          <p:spPr>
            <a:xfrm>
              <a:off x="26423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3"/>
            <p:cNvSpPr/>
            <p:nvPr/>
          </p:nvSpPr>
          <p:spPr>
            <a:xfrm>
              <a:off x="26423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3"/>
            <p:cNvSpPr/>
            <p:nvPr/>
          </p:nvSpPr>
          <p:spPr>
            <a:xfrm>
              <a:off x="26423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3"/>
            <p:cNvSpPr/>
            <p:nvPr/>
          </p:nvSpPr>
          <p:spPr>
            <a:xfrm>
              <a:off x="26423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3"/>
            <p:cNvSpPr/>
            <p:nvPr/>
          </p:nvSpPr>
          <p:spPr>
            <a:xfrm>
              <a:off x="26423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3"/>
            <p:cNvSpPr/>
            <p:nvPr/>
          </p:nvSpPr>
          <p:spPr>
            <a:xfrm>
              <a:off x="26423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7" name="Google Shape;877;p3"/>
            <p:cNvSpPr/>
            <p:nvPr/>
          </p:nvSpPr>
          <p:spPr>
            <a:xfrm>
              <a:off x="26423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3"/>
            <p:cNvSpPr/>
            <p:nvPr/>
          </p:nvSpPr>
          <p:spPr>
            <a:xfrm>
              <a:off x="27928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3"/>
            <p:cNvSpPr/>
            <p:nvPr/>
          </p:nvSpPr>
          <p:spPr>
            <a:xfrm>
              <a:off x="27928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3"/>
            <p:cNvSpPr/>
            <p:nvPr/>
          </p:nvSpPr>
          <p:spPr>
            <a:xfrm>
              <a:off x="27928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1" name="Google Shape;881;p3"/>
            <p:cNvSpPr/>
            <p:nvPr/>
          </p:nvSpPr>
          <p:spPr>
            <a:xfrm>
              <a:off x="27928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3"/>
            <p:cNvSpPr/>
            <p:nvPr/>
          </p:nvSpPr>
          <p:spPr>
            <a:xfrm>
              <a:off x="27928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3"/>
            <p:cNvSpPr/>
            <p:nvPr/>
          </p:nvSpPr>
          <p:spPr>
            <a:xfrm>
              <a:off x="27928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3"/>
            <p:cNvSpPr/>
            <p:nvPr/>
          </p:nvSpPr>
          <p:spPr>
            <a:xfrm>
              <a:off x="27928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3"/>
            <p:cNvSpPr/>
            <p:nvPr/>
          </p:nvSpPr>
          <p:spPr>
            <a:xfrm>
              <a:off x="27928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3"/>
            <p:cNvSpPr/>
            <p:nvPr/>
          </p:nvSpPr>
          <p:spPr>
            <a:xfrm>
              <a:off x="27928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3"/>
            <p:cNvSpPr/>
            <p:nvPr/>
          </p:nvSpPr>
          <p:spPr>
            <a:xfrm>
              <a:off x="27928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3"/>
            <p:cNvSpPr/>
            <p:nvPr/>
          </p:nvSpPr>
          <p:spPr>
            <a:xfrm>
              <a:off x="27928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3"/>
            <p:cNvSpPr/>
            <p:nvPr/>
          </p:nvSpPr>
          <p:spPr>
            <a:xfrm>
              <a:off x="27928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3"/>
            <p:cNvSpPr/>
            <p:nvPr/>
          </p:nvSpPr>
          <p:spPr>
            <a:xfrm>
              <a:off x="27928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3"/>
            <p:cNvSpPr/>
            <p:nvPr/>
          </p:nvSpPr>
          <p:spPr>
            <a:xfrm>
              <a:off x="27928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3"/>
            <p:cNvSpPr/>
            <p:nvPr/>
          </p:nvSpPr>
          <p:spPr>
            <a:xfrm>
              <a:off x="27928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3"/>
            <p:cNvSpPr/>
            <p:nvPr/>
          </p:nvSpPr>
          <p:spPr>
            <a:xfrm>
              <a:off x="27928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3"/>
            <p:cNvSpPr/>
            <p:nvPr/>
          </p:nvSpPr>
          <p:spPr>
            <a:xfrm>
              <a:off x="27928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3"/>
            <p:cNvSpPr/>
            <p:nvPr/>
          </p:nvSpPr>
          <p:spPr>
            <a:xfrm>
              <a:off x="27928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3"/>
            <p:cNvSpPr/>
            <p:nvPr/>
          </p:nvSpPr>
          <p:spPr>
            <a:xfrm>
              <a:off x="294332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3"/>
            <p:cNvSpPr/>
            <p:nvPr/>
          </p:nvSpPr>
          <p:spPr>
            <a:xfrm>
              <a:off x="294332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3"/>
            <p:cNvSpPr/>
            <p:nvPr/>
          </p:nvSpPr>
          <p:spPr>
            <a:xfrm>
              <a:off x="294332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3"/>
            <p:cNvSpPr/>
            <p:nvPr/>
          </p:nvSpPr>
          <p:spPr>
            <a:xfrm>
              <a:off x="294332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3"/>
            <p:cNvSpPr/>
            <p:nvPr/>
          </p:nvSpPr>
          <p:spPr>
            <a:xfrm>
              <a:off x="294332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3"/>
            <p:cNvSpPr/>
            <p:nvPr/>
          </p:nvSpPr>
          <p:spPr>
            <a:xfrm>
              <a:off x="294332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3"/>
            <p:cNvSpPr/>
            <p:nvPr/>
          </p:nvSpPr>
          <p:spPr>
            <a:xfrm>
              <a:off x="294332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3"/>
            <p:cNvSpPr/>
            <p:nvPr/>
          </p:nvSpPr>
          <p:spPr>
            <a:xfrm>
              <a:off x="294332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3"/>
            <p:cNvSpPr/>
            <p:nvPr/>
          </p:nvSpPr>
          <p:spPr>
            <a:xfrm>
              <a:off x="294332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3"/>
            <p:cNvSpPr/>
            <p:nvPr/>
          </p:nvSpPr>
          <p:spPr>
            <a:xfrm>
              <a:off x="294332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3"/>
            <p:cNvSpPr/>
            <p:nvPr/>
          </p:nvSpPr>
          <p:spPr>
            <a:xfrm>
              <a:off x="294332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3"/>
            <p:cNvSpPr/>
            <p:nvPr/>
          </p:nvSpPr>
          <p:spPr>
            <a:xfrm>
              <a:off x="294332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3"/>
            <p:cNvSpPr/>
            <p:nvPr/>
          </p:nvSpPr>
          <p:spPr>
            <a:xfrm>
              <a:off x="294332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3"/>
            <p:cNvSpPr/>
            <p:nvPr/>
          </p:nvSpPr>
          <p:spPr>
            <a:xfrm>
              <a:off x="294332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3"/>
            <p:cNvSpPr/>
            <p:nvPr/>
          </p:nvSpPr>
          <p:spPr>
            <a:xfrm>
              <a:off x="294332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3"/>
            <p:cNvSpPr/>
            <p:nvPr/>
          </p:nvSpPr>
          <p:spPr>
            <a:xfrm>
              <a:off x="294332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3"/>
            <p:cNvSpPr/>
            <p:nvPr/>
          </p:nvSpPr>
          <p:spPr>
            <a:xfrm>
              <a:off x="294332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3" name="Google Shape;913;p3"/>
            <p:cNvSpPr/>
            <p:nvPr/>
          </p:nvSpPr>
          <p:spPr>
            <a:xfrm>
              <a:off x="294332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3"/>
            <p:cNvSpPr/>
            <p:nvPr/>
          </p:nvSpPr>
          <p:spPr>
            <a:xfrm>
              <a:off x="30938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3"/>
            <p:cNvSpPr/>
            <p:nvPr/>
          </p:nvSpPr>
          <p:spPr>
            <a:xfrm>
              <a:off x="30938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3"/>
            <p:cNvSpPr/>
            <p:nvPr/>
          </p:nvSpPr>
          <p:spPr>
            <a:xfrm>
              <a:off x="30938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3"/>
            <p:cNvSpPr/>
            <p:nvPr/>
          </p:nvSpPr>
          <p:spPr>
            <a:xfrm>
              <a:off x="30938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3"/>
            <p:cNvSpPr/>
            <p:nvPr/>
          </p:nvSpPr>
          <p:spPr>
            <a:xfrm>
              <a:off x="30938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3"/>
            <p:cNvSpPr/>
            <p:nvPr/>
          </p:nvSpPr>
          <p:spPr>
            <a:xfrm>
              <a:off x="30938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3"/>
            <p:cNvSpPr/>
            <p:nvPr/>
          </p:nvSpPr>
          <p:spPr>
            <a:xfrm>
              <a:off x="30938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3"/>
            <p:cNvSpPr/>
            <p:nvPr/>
          </p:nvSpPr>
          <p:spPr>
            <a:xfrm>
              <a:off x="30938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3"/>
            <p:cNvSpPr/>
            <p:nvPr/>
          </p:nvSpPr>
          <p:spPr>
            <a:xfrm>
              <a:off x="30938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3"/>
            <p:cNvSpPr/>
            <p:nvPr/>
          </p:nvSpPr>
          <p:spPr>
            <a:xfrm>
              <a:off x="324435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3"/>
            <p:cNvSpPr/>
            <p:nvPr/>
          </p:nvSpPr>
          <p:spPr>
            <a:xfrm>
              <a:off x="324435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3"/>
            <p:cNvSpPr/>
            <p:nvPr/>
          </p:nvSpPr>
          <p:spPr>
            <a:xfrm>
              <a:off x="324435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6" name="Google Shape;926;p3"/>
            <p:cNvSpPr/>
            <p:nvPr/>
          </p:nvSpPr>
          <p:spPr>
            <a:xfrm>
              <a:off x="324435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3"/>
            <p:cNvSpPr/>
            <p:nvPr/>
          </p:nvSpPr>
          <p:spPr>
            <a:xfrm>
              <a:off x="324435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3"/>
            <p:cNvSpPr/>
            <p:nvPr/>
          </p:nvSpPr>
          <p:spPr>
            <a:xfrm>
              <a:off x="324435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3"/>
            <p:cNvSpPr/>
            <p:nvPr/>
          </p:nvSpPr>
          <p:spPr>
            <a:xfrm>
              <a:off x="324435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3"/>
            <p:cNvSpPr/>
            <p:nvPr/>
          </p:nvSpPr>
          <p:spPr>
            <a:xfrm>
              <a:off x="324435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3"/>
            <p:cNvSpPr/>
            <p:nvPr/>
          </p:nvSpPr>
          <p:spPr>
            <a:xfrm>
              <a:off x="33948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3"/>
            <p:cNvSpPr/>
            <p:nvPr/>
          </p:nvSpPr>
          <p:spPr>
            <a:xfrm>
              <a:off x="33948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3"/>
            <p:cNvSpPr/>
            <p:nvPr/>
          </p:nvSpPr>
          <p:spPr>
            <a:xfrm>
              <a:off x="33948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3"/>
            <p:cNvSpPr/>
            <p:nvPr/>
          </p:nvSpPr>
          <p:spPr>
            <a:xfrm>
              <a:off x="33948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3"/>
            <p:cNvSpPr/>
            <p:nvPr/>
          </p:nvSpPr>
          <p:spPr>
            <a:xfrm>
              <a:off x="33948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3"/>
            <p:cNvSpPr/>
            <p:nvPr/>
          </p:nvSpPr>
          <p:spPr>
            <a:xfrm>
              <a:off x="33948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3"/>
            <p:cNvSpPr/>
            <p:nvPr/>
          </p:nvSpPr>
          <p:spPr>
            <a:xfrm>
              <a:off x="35453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3"/>
            <p:cNvSpPr/>
            <p:nvPr/>
          </p:nvSpPr>
          <p:spPr>
            <a:xfrm>
              <a:off x="35453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3"/>
            <p:cNvSpPr/>
            <p:nvPr/>
          </p:nvSpPr>
          <p:spPr>
            <a:xfrm>
              <a:off x="35453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40" name="Google Shape;940;p3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941" name="Google Shape;941;p3"/>
            <p:cNvSpPr/>
            <p:nvPr/>
          </p:nvSpPr>
          <p:spPr>
            <a:xfrm>
              <a:off x="12877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3"/>
            <p:cNvSpPr/>
            <p:nvPr/>
          </p:nvSpPr>
          <p:spPr>
            <a:xfrm>
              <a:off x="12877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3" name="Google Shape;943;p3"/>
            <p:cNvSpPr/>
            <p:nvPr/>
          </p:nvSpPr>
          <p:spPr>
            <a:xfrm>
              <a:off x="12877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3"/>
            <p:cNvSpPr/>
            <p:nvPr/>
          </p:nvSpPr>
          <p:spPr>
            <a:xfrm>
              <a:off x="12877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3"/>
            <p:cNvSpPr/>
            <p:nvPr/>
          </p:nvSpPr>
          <p:spPr>
            <a:xfrm>
              <a:off x="12877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3"/>
            <p:cNvSpPr/>
            <p:nvPr/>
          </p:nvSpPr>
          <p:spPr>
            <a:xfrm>
              <a:off x="12877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3"/>
            <p:cNvSpPr/>
            <p:nvPr/>
          </p:nvSpPr>
          <p:spPr>
            <a:xfrm>
              <a:off x="12877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3"/>
            <p:cNvSpPr/>
            <p:nvPr/>
          </p:nvSpPr>
          <p:spPr>
            <a:xfrm>
              <a:off x="12877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9" name="Google Shape;949;p3"/>
            <p:cNvSpPr/>
            <p:nvPr/>
          </p:nvSpPr>
          <p:spPr>
            <a:xfrm>
              <a:off x="12877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3"/>
            <p:cNvSpPr/>
            <p:nvPr/>
          </p:nvSpPr>
          <p:spPr>
            <a:xfrm>
              <a:off x="12877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3"/>
            <p:cNvSpPr/>
            <p:nvPr/>
          </p:nvSpPr>
          <p:spPr>
            <a:xfrm>
              <a:off x="12877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3"/>
            <p:cNvSpPr/>
            <p:nvPr/>
          </p:nvSpPr>
          <p:spPr>
            <a:xfrm>
              <a:off x="12877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3"/>
            <p:cNvSpPr/>
            <p:nvPr/>
          </p:nvSpPr>
          <p:spPr>
            <a:xfrm>
              <a:off x="12877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3"/>
            <p:cNvSpPr/>
            <p:nvPr/>
          </p:nvSpPr>
          <p:spPr>
            <a:xfrm>
              <a:off x="12877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3"/>
            <p:cNvSpPr/>
            <p:nvPr/>
          </p:nvSpPr>
          <p:spPr>
            <a:xfrm>
              <a:off x="12877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3"/>
            <p:cNvSpPr/>
            <p:nvPr/>
          </p:nvSpPr>
          <p:spPr>
            <a:xfrm>
              <a:off x="14382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3"/>
            <p:cNvSpPr/>
            <p:nvPr/>
          </p:nvSpPr>
          <p:spPr>
            <a:xfrm>
              <a:off x="14382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3"/>
            <p:cNvSpPr/>
            <p:nvPr/>
          </p:nvSpPr>
          <p:spPr>
            <a:xfrm>
              <a:off x="14382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3"/>
            <p:cNvSpPr/>
            <p:nvPr/>
          </p:nvSpPr>
          <p:spPr>
            <a:xfrm>
              <a:off x="14382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3"/>
            <p:cNvSpPr/>
            <p:nvPr/>
          </p:nvSpPr>
          <p:spPr>
            <a:xfrm>
              <a:off x="15887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3"/>
            <p:cNvSpPr/>
            <p:nvPr/>
          </p:nvSpPr>
          <p:spPr>
            <a:xfrm>
              <a:off x="15887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3"/>
            <p:cNvSpPr/>
            <p:nvPr/>
          </p:nvSpPr>
          <p:spPr>
            <a:xfrm>
              <a:off x="15887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3"/>
            <p:cNvSpPr/>
            <p:nvPr/>
          </p:nvSpPr>
          <p:spPr>
            <a:xfrm>
              <a:off x="15887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3"/>
            <p:cNvSpPr/>
            <p:nvPr/>
          </p:nvSpPr>
          <p:spPr>
            <a:xfrm>
              <a:off x="15887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3"/>
            <p:cNvSpPr/>
            <p:nvPr/>
          </p:nvSpPr>
          <p:spPr>
            <a:xfrm>
              <a:off x="15887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3"/>
            <p:cNvSpPr/>
            <p:nvPr/>
          </p:nvSpPr>
          <p:spPr>
            <a:xfrm>
              <a:off x="15887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3"/>
            <p:cNvSpPr/>
            <p:nvPr/>
          </p:nvSpPr>
          <p:spPr>
            <a:xfrm>
              <a:off x="15887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3"/>
            <p:cNvSpPr/>
            <p:nvPr/>
          </p:nvSpPr>
          <p:spPr>
            <a:xfrm>
              <a:off x="15887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3"/>
            <p:cNvSpPr/>
            <p:nvPr/>
          </p:nvSpPr>
          <p:spPr>
            <a:xfrm>
              <a:off x="15887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3"/>
            <p:cNvSpPr/>
            <p:nvPr/>
          </p:nvSpPr>
          <p:spPr>
            <a:xfrm>
              <a:off x="17392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3"/>
            <p:cNvSpPr/>
            <p:nvPr/>
          </p:nvSpPr>
          <p:spPr>
            <a:xfrm>
              <a:off x="17392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3"/>
            <p:cNvSpPr/>
            <p:nvPr/>
          </p:nvSpPr>
          <p:spPr>
            <a:xfrm>
              <a:off x="17392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3"/>
            <p:cNvSpPr/>
            <p:nvPr/>
          </p:nvSpPr>
          <p:spPr>
            <a:xfrm>
              <a:off x="17392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3"/>
            <p:cNvSpPr/>
            <p:nvPr/>
          </p:nvSpPr>
          <p:spPr>
            <a:xfrm>
              <a:off x="17392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3"/>
            <p:cNvSpPr/>
            <p:nvPr/>
          </p:nvSpPr>
          <p:spPr>
            <a:xfrm>
              <a:off x="17392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3"/>
            <p:cNvSpPr/>
            <p:nvPr/>
          </p:nvSpPr>
          <p:spPr>
            <a:xfrm>
              <a:off x="17392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3"/>
            <p:cNvSpPr/>
            <p:nvPr/>
          </p:nvSpPr>
          <p:spPr>
            <a:xfrm>
              <a:off x="17392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3"/>
            <p:cNvSpPr/>
            <p:nvPr/>
          </p:nvSpPr>
          <p:spPr>
            <a:xfrm>
              <a:off x="17392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3"/>
            <p:cNvSpPr/>
            <p:nvPr/>
          </p:nvSpPr>
          <p:spPr>
            <a:xfrm>
              <a:off x="17392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3"/>
            <p:cNvSpPr/>
            <p:nvPr/>
          </p:nvSpPr>
          <p:spPr>
            <a:xfrm>
              <a:off x="17392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3"/>
            <p:cNvSpPr/>
            <p:nvPr/>
          </p:nvSpPr>
          <p:spPr>
            <a:xfrm>
              <a:off x="17392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3"/>
            <p:cNvSpPr/>
            <p:nvPr/>
          </p:nvSpPr>
          <p:spPr>
            <a:xfrm>
              <a:off x="17392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3"/>
            <p:cNvSpPr/>
            <p:nvPr/>
          </p:nvSpPr>
          <p:spPr>
            <a:xfrm>
              <a:off x="17392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3"/>
            <p:cNvSpPr/>
            <p:nvPr/>
          </p:nvSpPr>
          <p:spPr>
            <a:xfrm>
              <a:off x="17392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3"/>
            <p:cNvSpPr/>
            <p:nvPr/>
          </p:nvSpPr>
          <p:spPr>
            <a:xfrm>
              <a:off x="17392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3"/>
            <p:cNvSpPr/>
            <p:nvPr/>
          </p:nvSpPr>
          <p:spPr>
            <a:xfrm>
              <a:off x="17392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3"/>
            <p:cNvSpPr/>
            <p:nvPr/>
          </p:nvSpPr>
          <p:spPr>
            <a:xfrm>
              <a:off x="188975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3"/>
            <p:cNvSpPr/>
            <p:nvPr/>
          </p:nvSpPr>
          <p:spPr>
            <a:xfrm>
              <a:off x="188975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3"/>
            <p:cNvSpPr/>
            <p:nvPr/>
          </p:nvSpPr>
          <p:spPr>
            <a:xfrm>
              <a:off x="188975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3"/>
            <p:cNvSpPr/>
            <p:nvPr/>
          </p:nvSpPr>
          <p:spPr>
            <a:xfrm>
              <a:off x="188975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3"/>
            <p:cNvSpPr/>
            <p:nvPr/>
          </p:nvSpPr>
          <p:spPr>
            <a:xfrm>
              <a:off x="188975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3"/>
            <p:cNvSpPr/>
            <p:nvPr/>
          </p:nvSpPr>
          <p:spPr>
            <a:xfrm>
              <a:off x="188975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3"/>
            <p:cNvSpPr/>
            <p:nvPr/>
          </p:nvSpPr>
          <p:spPr>
            <a:xfrm>
              <a:off x="188975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3"/>
            <p:cNvSpPr/>
            <p:nvPr/>
          </p:nvSpPr>
          <p:spPr>
            <a:xfrm>
              <a:off x="188975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3"/>
            <p:cNvSpPr/>
            <p:nvPr/>
          </p:nvSpPr>
          <p:spPr>
            <a:xfrm>
              <a:off x="188975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3"/>
            <p:cNvSpPr/>
            <p:nvPr/>
          </p:nvSpPr>
          <p:spPr>
            <a:xfrm>
              <a:off x="188975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3"/>
            <p:cNvSpPr/>
            <p:nvPr/>
          </p:nvSpPr>
          <p:spPr>
            <a:xfrm>
              <a:off x="188975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3"/>
            <p:cNvSpPr/>
            <p:nvPr/>
          </p:nvSpPr>
          <p:spPr>
            <a:xfrm>
              <a:off x="20402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3"/>
            <p:cNvSpPr/>
            <p:nvPr/>
          </p:nvSpPr>
          <p:spPr>
            <a:xfrm>
              <a:off x="20402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3"/>
            <p:cNvSpPr/>
            <p:nvPr/>
          </p:nvSpPr>
          <p:spPr>
            <a:xfrm>
              <a:off x="204027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3"/>
            <p:cNvSpPr/>
            <p:nvPr/>
          </p:nvSpPr>
          <p:spPr>
            <a:xfrm>
              <a:off x="20402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3"/>
            <p:cNvSpPr/>
            <p:nvPr/>
          </p:nvSpPr>
          <p:spPr>
            <a:xfrm>
              <a:off x="20402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3"/>
            <p:cNvSpPr/>
            <p:nvPr/>
          </p:nvSpPr>
          <p:spPr>
            <a:xfrm>
              <a:off x="20402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3"/>
            <p:cNvSpPr/>
            <p:nvPr/>
          </p:nvSpPr>
          <p:spPr>
            <a:xfrm>
              <a:off x="20402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3"/>
            <p:cNvSpPr/>
            <p:nvPr/>
          </p:nvSpPr>
          <p:spPr>
            <a:xfrm>
              <a:off x="20402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3"/>
            <p:cNvSpPr/>
            <p:nvPr/>
          </p:nvSpPr>
          <p:spPr>
            <a:xfrm>
              <a:off x="20402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3"/>
            <p:cNvSpPr/>
            <p:nvPr/>
          </p:nvSpPr>
          <p:spPr>
            <a:xfrm>
              <a:off x="20402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3"/>
            <p:cNvSpPr/>
            <p:nvPr/>
          </p:nvSpPr>
          <p:spPr>
            <a:xfrm>
              <a:off x="20402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9" name="Google Shape;1009;p3"/>
            <p:cNvSpPr/>
            <p:nvPr/>
          </p:nvSpPr>
          <p:spPr>
            <a:xfrm>
              <a:off x="204027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3"/>
            <p:cNvSpPr/>
            <p:nvPr/>
          </p:nvSpPr>
          <p:spPr>
            <a:xfrm>
              <a:off x="204027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3"/>
            <p:cNvSpPr/>
            <p:nvPr/>
          </p:nvSpPr>
          <p:spPr>
            <a:xfrm>
              <a:off x="219077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3"/>
            <p:cNvSpPr/>
            <p:nvPr/>
          </p:nvSpPr>
          <p:spPr>
            <a:xfrm>
              <a:off x="219077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3"/>
            <p:cNvSpPr/>
            <p:nvPr/>
          </p:nvSpPr>
          <p:spPr>
            <a:xfrm>
              <a:off x="219077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3"/>
            <p:cNvSpPr/>
            <p:nvPr/>
          </p:nvSpPr>
          <p:spPr>
            <a:xfrm>
              <a:off x="219077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3"/>
            <p:cNvSpPr/>
            <p:nvPr/>
          </p:nvSpPr>
          <p:spPr>
            <a:xfrm>
              <a:off x="219077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3"/>
            <p:cNvSpPr/>
            <p:nvPr/>
          </p:nvSpPr>
          <p:spPr>
            <a:xfrm>
              <a:off x="2190775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3"/>
            <p:cNvSpPr/>
            <p:nvPr/>
          </p:nvSpPr>
          <p:spPr>
            <a:xfrm>
              <a:off x="219077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3"/>
            <p:cNvSpPr/>
            <p:nvPr/>
          </p:nvSpPr>
          <p:spPr>
            <a:xfrm>
              <a:off x="219077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9" name="Google Shape;1019;p3"/>
            <p:cNvSpPr/>
            <p:nvPr/>
          </p:nvSpPr>
          <p:spPr>
            <a:xfrm>
              <a:off x="2190775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0" name="Google Shape;1020;p3"/>
            <p:cNvSpPr/>
            <p:nvPr/>
          </p:nvSpPr>
          <p:spPr>
            <a:xfrm>
              <a:off x="23413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1" name="Google Shape;1021;p3"/>
            <p:cNvSpPr/>
            <p:nvPr/>
          </p:nvSpPr>
          <p:spPr>
            <a:xfrm>
              <a:off x="23413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3"/>
            <p:cNvSpPr/>
            <p:nvPr/>
          </p:nvSpPr>
          <p:spPr>
            <a:xfrm>
              <a:off x="23413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3"/>
            <p:cNvSpPr/>
            <p:nvPr/>
          </p:nvSpPr>
          <p:spPr>
            <a:xfrm>
              <a:off x="23413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4" name="Google Shape;1024;p3"/>
            <p:cNvSpPr/>
            <p:nvPr/>
          </p:nvSpPr>
          <p:spPr>
            <a:xfrm>
              <a:off x="23413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3"/>
            <p:cNvSpPr/>
            <p:nvPr/>
          </p:nvSpPr>
          <p:spPr>
            <a:xfrm>
              <a:off x="23413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3"/>
            <p:cNvSpPr/>
            <p:nvPr/>
          </p:nvSpPr>
          <p:spPr>
            <a:xfrm>
              <a:off x="23413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3"/>
            <p:cNvSpPr/>
            <p:nvPr/>
          </p:nvSpPr>
          <p:spPr>
            <a:xfrm>
              <a:off x="23413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3"/>
            <p:cNvSpPr/>
            <p:nvPr/>
          </p:nvSpPr>
          <p:spPr>
            <a:xfrm>
              <a:off x="24918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3"/>
            <p:cNvSpPr/>
            <p:nvPr/>
          </p:nvSpPr>
          <p:spPr>
            <a:xfrm>
              <a:off x="24918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3"/>
            <p:cNvSpPr/>
            <p:nvPr/>
          </p:nvSpPr>
          <p:spPr>
            <a:xfrm>
              <a:off x="24918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" name="Google Shape;1031;p3"/>
            <p:cNvSpPr/>
            <p:nvPr/>
          </p:nvSpPr>
          <p:spPr>
            <a:xfrm>
              <a:off x="24918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3"/>
            <p:cNvSpPr/>
            <p:nvPr/>
          </p:nvSpPr>
          <p:spPr>
            <a:xfrm>
              <a:off x="24918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3"/>
            <p:cNvSpPr/>
            <p:nvPr/>
          </p:nvSpPr>
          <p:spPr>
            <a:xfrm>
              <a:off x="26423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4" name="Google Shape;1034;p3"/>
            <p:cNvSpPr/>
            <p:nvPr/>
          </p:nvSpPr>
          <p:spPr>
            <a:xfrm>
              <a:off x="26423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3"/>
            <p:cNvSpPr/>
            <p:nvPr/>
          </p:nvSpPr>
          <p:spPr>
            <a:xfrm>
              <a:off x="26423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3"/>
            <p:cNvSpPr/>
            <p:nvPr/>
          </p:nvSpPr>
          <p:spPr>
            <a:xfrm>
              <a:off x="26423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3"/>
            <p:cNvSpPr/>
            <p:nvPr/>
          </p:nvSpPr>
          <p:spPr>
            <a:xfrm>
              <a:off x="26423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8" name="Google Shape;1038;p3"/>
            <p:cNvSpPr/>
            <p:nvPr/>
          </p:nvSpPr>
          <p:spPr>
            <a:xfrm>
              <a:off x="27928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9" name="Google Shape;1039;p3"/>
            <p:cNvSpPr/>
            <p:nvPr/>
          </p:nvSpPr>
          <p:spPr>
            <a:xfrm>
              <a:off x="294332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0" name="Google Shape;1040;p3"/>
            <p:cNvSpPr/>
            <p:nvPr/>
          </p:nvSpPr>
          <p:spPr>
            <a:xfrm>
              <a:off x="294332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3"/>
            <p:cNvSpPr/>
            <p:nvPr/>
          </p:nvSpPr>
          <p:spPr>
            <a:xfrm>
              <a:off x="30938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3"/>
            <p:cNvSpPr/>
            <p:nvPr/>
          </p:nvSpPr>
          <p:spPr>
            <a:xfrm>
              <a:off x="33948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3"/>
            <p:cNvSpPr/>
            <p:nvPr/>
          </p:nvSpPr>
          <p:spPr>
            <a:xfrm>
              <a:off x="35453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bg>
      <p:bgPr>
        <a:solidFill>
          <a:srgbClr val="0B87A1"/>
        </a:solidFill>
      </p:bgPr>
    </p:bg>
    <p:spTree>
      <p:nvGrpSpPr>
        <p:cNvPr id="1044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4"/>
          <p:cNvSpPr txBox="1"/>
          <p:nvPr>
            <p:ph idx="1" type="body"/>
          </p:nvPr>
        </p:nvSpPr>
        <p:spPr>
          <a:xfrm>
            <a:off x="1278575" y="739550"/>
            <a:ext cx="4281000" cy="369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▪"/>
              <a:defRPr i="1" sz="3000">
                <a:solidFill>
                  <a:srgbClr val="FFFFFF"/>
                </a:solidFill>
              </a:defRPr>
            </a:lvl1pPr>
            <a:lvl2pPr indent="-4191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i="1" sz="3000">
                <a:solidFill>
                  <a:srgbClr val="FFFFFF"/>
                </a:solidFill>
              </a:defRPr>
            </a:lvl2pPr>
            <a:lvl3pPr indent="-4191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i="1" sz="3000">
                <a:solidFill>
                  <a:srgbClr val="FFFFFF"/>
                </a:solidFill>
              </a:defRPr>
            </a:lvl3pPr>
            <a:lvl4pPr indent="-4191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i="1" sz="3000">
                <a:solidFill>
                  <a:srgbClr val="FFFFFF"/>
                </a:solidFill>
              </a:defRPr>
            </a:lvl4pPr>
            <a:lvl5pPr indent="-4191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i="1" sz="3000">
                <a:solidFill>
                  <a:srgbClr val="FFFFFF"/>
                </a:solidFill>
              </a:defRPr>
            </a:lvl5pPr>
            <a:lvl6pPr indent="-4191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i="1" sz="3000">
                <a:solidFill>
                  <a:srgbClr val="FFFFFF"/>
                </a:solidFill>
              </a:defRPr>
            </a:lvl6pPr>
            <a:lvl7pPr indent="-4191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  <a:defRPr i="1" sz="3000">
                <a:solidFill>
                  <a:srgbClr val="FFFFFF"/>
                </a:solidFill>
              </a:defRPr>
            </a:lvl7pPr>
            <a:lvl8pPr indent="-4191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○"/>
              <a:defRPr i="1" sz="3000">
                <a:solidFill>
                  <a:srgbClr val="FFFFFF"/>
                </a:solidFill>
              </a:defRPr>
            </a:lvl8pPr>
            <a:lvl9pPr indent="-419100" lvl="8" marL="41148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■"/>
              <a:defRPr i="1"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46" name="Google Shape;1046;p4"/>
          <p:cNvSpPr txBox="1"/>
          <p:nvPr/>
        </p:nvSpPr>
        <p:spPr>
          <a:xfrm>
            <a:off x="659925" y="414075"/>
            <a:ext cx="7524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D3EBD5"/>
                </a:solidFill>
                <a:latin typeface="Dosis"/>
                <a:ea typeface="Dosis"/>
                <a:cs typeface="Dosis"/>
                <a:sym typeface="Dosis"/>
              </a:rPr>
              <a:t>“</a:t>
            </a:r>
            <a:endParaRPr sz="12000">
              <a:solidFill>
                <a:srgbClr val="D3EBD5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grpSp>
        <p:nvGrpSpPr>
          <p:cNvPr id="1047" name="Google Shape;1047;p4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1048" name="Google Shape;1048;p4"/>
            <p:cNvSpPr/>
            <p:nvPr/>
          </p:nvSpPr>
          <p:spPr>
            <a:xfrm>
              <a:off x="8362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9" name="Google Shape;1049;p4"/>
            <p:cNvSpPr/>
            <p:nvPr/>
          </p:nvSpPr>
          <p:spPr>
            <a:xfrm>
              <a:off x="8362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0" name="Google Shape;1050;p4"/>
            <p:cNvSpPr/>
            <p:nvPr/>
          </p:nvSpPr>
          <p:spPr>
            <a:xfrm>
              <a:off x="83620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4"/>
            <p:cNvSpPr/>
            <p:nvPr/>
          </p:nvSpPr>
          <p:spPr>
            <a:xfrm>
              <a:off x="8362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4"/>
            <p:cNvSpPr/>
            <p:nvPr/>
          </p:nvSpPr>
          <p:spPr>
            <a:xfrm>
              <a:off x="8362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3" name="Google Shape;1053;p4"/>
            <p:cNvSpPr/>
            <p:nvPr/>
          </p:nvSpPr>
          <p:spPr>
            <a:xfrm>
              <a:off x="8362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4" name="Google Shape;1054;p4"/>
            <p:cNvSpPr/>
            <p:nvPr/>
          </p:nvSpPr>
          <p:spPr>
            <a:xfrm>
              <a:off x="8362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5" name="Google Shape;1055;p4"/>
            <p:cNvSpPr/>
            <p:nvPr/>
          </p:nvSpPr>
          <p:spPr>
            <a:xfrm>
              <a:off x="8362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6" name="Google Shape;1056;p4"/>
            <p:cNvSpPr/>
            <p:nvPr/>
          </p:nvSpPr>
          <p:spPr>
            <a:xfrm>
              <a:off x="8362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7" name="Google Shape;1057;p4"/>
            <p:cNvSpPr/>
            <p:nvPr/>
          </p:nvSpPr>
          <p:spPr>
            <a:xfrm>
              <a:off x="8362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8" name="Google Shape;1058;p4"/>
            <p:cNvSpPr/>
            <p:nvPr/>
          </p:nvSpPr>
          <p:spPr>
            <a:xfrm>
              <a:off x="8362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4"/>
            <p:cNvSpPr/>
            <p:nvPr/>
          </p:nvSpPr>
          <p:spPr>
            <a:xfrm>
              <a:off x="8362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4"/>
            <p:cNvSpPr/>
            <p:nvPr/>
          </p:nvSpPr>
          <p:spPr>
            <a:xfrm>
              <a:off x="8362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1" name="Google Shape;1061;p4"/>
            <p:cNvSpPr/>
            <p:nvPr/>
          </p:nvSpPr>
          <p:spPr>
            <a:xfrm>
              <a:off x="8362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2" name="Google Shape;1062;p4"/>
            <p:cNvSpPr/>
            <p:nvPr/>
          </p:nvSpPr>
          <p:spPr>
            <a:xfrm>
              <a:off x="8362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4"/>
            <p:cNvSpPr/>
            <p:nvPr/>
          </p:nvSpPr>
          <p:spPr>
            <a:xfrm>
              <a:off x="8362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4"/>
            <p:cNvSpPr/>
            <p:nvPr/>
          </p:nvSpPr>
          <p:spPr>
            <a:xfrm>
              <a:off x="8362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5" name="Google Shape;1065;p4"/>
            <p:cNvSpPr/>
            <p:nvPr/>
          </p:nvSpPr>
          <p:spPr>
            <a:xfrm>
              <a:off x="8362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6" name="Google Shape;1066;p4"/>
            <p:cNvSpPr/>
            <p:nvPr/>
          </p:nvSpPr>
          <p:spPr>
            <a:xfrm>
              <a:off x="8362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4"/>
            <p:cNvSpPr/>
            <p:nvPr/>
          </p:nvSpPr>
          <p:spPr>
            <a:xfrm>
              <a:off x="8362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4"/>
            <p:cNvSpPr/>
            <p:nvPr/>
          </p:nvSpPr>
          <p:spPr>
            <a:xfrm>
              <a:off x="8362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4"/>
            <p:cNvSpPr/>
            <p:nvPr/>
          </p:nvSpPr>
          <p:spPr>
            <a:xfrm>
              <a:off x="83620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0" name="Google Shape;1070;p4"/>
            <p:cNvSpPr/>
            <p:nvPr/>
          </p:nvSpPr>
          <p:spPr>
            <a:xfrm>
              <a:off x="8362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1" name="Google Shape;1071;p4"/>
            <p:cNvSpPr/>
            <p:nvPr/>
          </p:nvSpPr>
          <p:spPr>
            <a:xfrm>
              <a:off x="8362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4"/>
            <p:cNvSpPr/>
            <p:nvPr/>
          </p:nvSpPr>
          <p:spPr>
            <a:xfrm>
              <a:off x="8362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3" name="Google Shape;1073;p4"/>
            <p:cNvSpPr/>
            <p:nvPr/>
          </p:nvSpPr>
          <p:spPr>
            <a:xfrm>
              <a:off x="8362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4" name="Google Shape;1074;p4"/>
            <p:cNvSpPr/>
            <p:nvPr/>
          </p:nvSpPr>
          <p:spPr>
            <a:xfrm>
              <a:off x="8362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4"/>
            <p:cNvSpPr/>
            <p:nvPr/>
          </p:nvSpPr>
          <p:spPr>
            <a:xfrm>
              <a:off x="8362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4"/>
            <p:cNvSpPr/>
            <p:nvPr/>
          </p:nvSpPr>
          <p:spPr>
            <a:xfrm>
              <a:off x="8362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4"/>
            <p:cNvSpPr/>
            <p:nvPr/>
          </p:nvSpPr>
          <p:spPr>
            <a:xfrm>
              <a:off x="8362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8" name="Google Shape;1078;p4"/>
            <p:cNvSpPr/>
            <p:nvPr/>
          </p:nvSpPr>
          <p:spPr>
            <a:xfrm>
              <a:off x="8362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9" name="Google Shape;1079;p4"/>
            <p:cNvSpPr/>
            <p:nvPr/>
          </p:nvSpPr>
          <p:spPr>
            <a:xfrm>
              <a:off x="8362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0" name="Google Shape;1080;p4"/>
            <p:cNvSpPr/>
            <p:nvPr/>
          </p:nvSpPr>
          <p:spPr>
            <a:xfrm>
              <a:off x="8362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4"/>
            <p:cNvSpPr/>
            <p:nvPr/>
          </p:nvSpPr>
          <p:spPr>
            <a:xfrm>
              <a:off x="8362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4"/>
            <p:cNvSpPr/>
            <p:nvPr/>
          </p:nvSpPr>
          <p:spPr>
            <a:xfrm>
              <a:off x="8362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3" name="Google Shape;1083;p4"/>
            <p:cNvSpPr/>
            <p:nvPr/>
          </p:nvSpPr>
          <p:spPr>
            <a:xfrm>
              <a:off x="9867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4" name="Google Shape;1084;p4"/>
            <p:cNvSpPr/>
            <p:nvPr/>
          </p:nvSpPr>
          <p:spPr>
            <a:xfrm>
              <a:off x="98670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4"/>
            <p:cNvSpPr/>
            <p:nvPr/>
          </p:nvSpPr>
          <p:spPr>
            <a:xfrm>
              <a:off x="9867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4"/>
            <p:cNvSpPr/>
            <p:nvPr/>
          </p:nvSpPr>
          <p:spPr>
            <a:xfrm>
              <a:off x="9867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4"/>
            <p:cNvSpPr/>
            <p:nvPr/>
          </p:nvSpPr>
          <p:spPr>
            <a:xfrm>
              <a:off x="9867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4"/>
            <p:cNvSpPr/>
            <p:nvPr/>
          </p:nvSpPr>
          <p:spPr>
            <a:xfrm>
              <a:off x="9867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4"/>
            <p:cNvSpPr/>
            <p:nvPr/>
          </p:nvSpPr>
          <p:spPr>
            <a:xfrm>
              <a:off x="9867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4"/>
            <p:cNvSpPr/>
            <p:nvPr/>
          </p:nvSpPr>
          <p:spPr>
            <a:xfrm>
              <a:off x="9867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4"/>
            <p:cNvSpPr/>
            <p:nvPr/>
          </p:nvSpPr>
          <p:spPr>
            <a:xfrm>
              <a:off x="9867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4"/>
            <p:cNvSpPr/>
            <p:nvPr/>
          </p:nvSpPr>
          <p:spPr>
            <a:xfrm>
              <a:off x="9867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4"/>
            <p:cNvSpPr/>
            <p:nvPr/>
          </p:nvSpPr>
          <p:spPr>
            <a:xfrm>
              <a:off x="9867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4" name="Google Shape;1094;p4"/>
            <p:cNvSpPr/>
            <p:nvPr/>
          </p:nvSpPr>
          <p:spPr>
            <a:xfrm>
              <a:off x="9867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5" name="Google Shape;1095;p4"/>
            <p:cNvSpPr/>
            <p:nvPr/>
          </p:nvSpPr>
          <p:spPr>
            <a:xfrm>
              <a:off x="9867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4"/>
            <p:cNvSpPr/>
            <p:nvPr/>
          </p:nvSpPr>
          <p:spPr>
            <a:xfrm>
              <a:off x="9867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4"/>
            <p:cNvSpPr/>
            <p:nvPr/>
          </p:nvSpPr>
          <p:spPr>
            <a:xfrm>
              <a:off x="9867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4"/>
            <p:cNvSpPr/>
            <p:nvPr/>
          </p:nvSpPr>
          <p:spPr>
            <a:xfrm>
              <a:off x="9867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9" name="Google Shape;1099;p4"/>
            <p:cNvSpPr/>
            <p:nvPr/>
          </p:nvSpPr>
          <p:spPr>
            <a:xfrm>
              <a:off x="9867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0" name="Google Shape;1100;p4"/>
            <p:cNvSpPr/>
            <p:nvPr/>
          </p:nvSpPr>
          <p:spPr>
            <a:xfrm>
              <a:off x="9867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1" name="Google Shape;1101;p4"/>
            <p:cNvSpPr/>
            <p:nvPr/>
          </p:nvSpPr>
          <p:spPr>
            <a:xfrm>
              <a:off x="9867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2" name="Google Shape;1102;p4"/>
            <p:cNvSpPr/>
            <p:nvPr/>
          </p:nvSpPr>
          <p:spPr>
            <a:xfrm>
              <a:off x="9867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3" name="Google Shape;1103;p4"/>
            <p:cNvSpPr/>
            <p:nvPr/>
          </p:nvSpPr>
          <p:spPr>
            <a:xfrm>
              <a:off x="9867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4"/>
            <p:cNvSpPr/>
            <p:nvPr/>
          </p:nvSpPr>
          <p:spPr>
            <a:xfrm>
              <a:off x="9867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5" name="Google Shape;1105;p4"/>
            <p:cNvSpPr/>
            <p:nvPr/>
          </p:nvSpPr>
          <p:spPr>
            <a:xfrm>
              <a:off x="9867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6" name="Google Shape;1106;p4"/>
            <p:cNvSpPr/>
            <p:nvPr/>
          </p:nvSpPr>
          <p:spPr>
            <a:xfrm>
              <a:off x="113720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7" name="Google Shape;1107;p4"/>
            <p:cNvSpPr/>
            <p:nvPr/>
          </p:nvSpPr>
          <p:spPr>
            <a:xfrm>
              <a:off x="113720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8" name="Google Shape;1108;p4"/>
            <p:cNvSpPr/>
            <p:nvPr/>
          </p:nvSpPr>
          <p:spPr>
            <a:xfrm>
              <a:off x="113720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9" name="Google Shape;1109;p4"/>
            <p:cNvSpPr/>
            <p:nvPr/>
          </p:nvSpPr>
          <p:spPr>
            <a:xfrm>
              <a:off x="113720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0" name="Google Shape;1110;p4"/>
            <p:cNvSpPr/>
            <p:nvPr/>
          </p:nvSpPr>
          <p:spPr>
            <a:xfrm>
              <a:off x="113720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1" name="Google Shape;1111;p4"/>
            <p:cNvSpPr/>
            <p:nvPr/>
          </p:nvSpPr>
          <p:spPr>
            <a:xfrm>
              <a:off x="113720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2" name="Google Shape;1112;p4"/>
            <p:cNvSpPr/>
            <p:nvPr/>
          </p:nvSpPr>
          <p:spPr>
            <a:xfrm>
              <a:off x="113720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3" name="Google Shape;1113;p4"/>
            <p:cNvSpPr/>
            <p:nvPr/>
          </p:nvSpPr>
          <p:spPr>
            <a:xfrm>
              <a:off x="113720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4" name="Google Shape;1114;p4"/>
            <p:cNvSpPr/>
            <p:nvPr/>
          </p:nvSpPr>
          <p:spPr>
            <a:xfrm>
              <a:off x="113720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5" name="Google Shape;1115;p4"/>
            <p:cNvSpPr/>
            <p:nvPr/>
          </p:nvSpPr>
          <p:spPr>
            <a:xfrm>
              <a:off x="113720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6" name="Google Shape;1116;p4"/>
            <p:cNvSpPr/>
            <p:nvPr/>
          </p:nvSpPr>
          <p:spPr>
            <a:xfrm>
              <a:off x="113720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7" name="Google Shape;1117;p4"/>
            <p:cNvSpPr/>
            <p:nvPr/>
          </p:nvSpPr>
          <p:spPr>
            <a:xfrm>
              <a:off x="113720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8" name="Google Shape;1118;p4"/>
            <p:cNvSpPr/>
            <p:nvPr/>
          </p:nvSpPr>
          <p:spPr>
            <a:xfrm>
              <a:off x="113720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9" name="Google Shape;1119;p4"/>
            <p:cNvSpPr/>
            <p:nvPr/>
          </p:nvSpPr>
          <p:spPr>
            <a:xfrm>
              <a:off x="113720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0" name="Google Shape;1120;p4"/>
            <p:cNvSpPr/>
            <p:nvPr/>
          </p:nvSpPr>
          <p:spPr>
            <a:xfrm>
              <a:off x="113720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1" name="Google Shape;1121;p4"/>
            <p:cNvSpPr/>
            <p:nvPr/>
          </p:nvSpPr>
          <p:spPr>
            <a:xfrm>
              <a:off x="113720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2" name="Google Shape;1122;p4"/>
            <p:cNvSpPr/>
            <p:nvPr/>
          </p:nvSpPr>
          <p:spPr>
            <a:xfrm>
              <a:off x="113720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3" name="Google Shape;1123;p4"/>
            <p:cNvSpPr/>
            <p:nvPr/>
          </p:nvSpPr>
          <p:spPr>
            <a:xfrm>
              <a:off x="113720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4" name="Google Shape;1124;p4"/>
            <p:cNvSpPr/>
            <p:nvPr/>
          </p:nvSpPr>
          <p:spPr>
            <a:xfrm>
              <a:off x="113720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5" name="Google Shape;1125;p4"/>
            <p:cNvSpPr/>
            <p:nvPr/>
          </p:nvSpPr>
          <p:spPr>
            <a:xfrm>
              <a:off x="113720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6" name="Google Shape;1126;p4"/>
            <p:cNvSpPr/>
            <p:nvPr/>
          </p:nvSpPr>
          <p:spPr>
            <a:xfrm>
              <a:off x="113720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7" name="Google Shape;1127;p4"/>
            <p:cNvSpPr/>
            <p:nvPr/>
          </p:nvSpPr>
          <p:spPr>
            <a:xfrm>
              <a:off x="113720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28" name="Google Shape;1128;p4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1129" name="Google Shape;1129;p4"/>
            <p:cNvSpPr/>
            <p:nvPr/>
          </p:nvSpPr>
          <p:spPr>
            <a:xfrm>
              <a:off x="9867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0" name="Google Shape;1130;p4"/>
            <p:cNvSpPr/>
            <p:nvPr/>
          </p:nvSpPr>
          <p:spPr>
            <a:xfrm>
              <a:off x="9867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1" name="Google Shape;1131;p4"/>
            <p:cNvSpPr/>
            <p:nvPr/>
          </p:nvSpPr>
          <p:spPr>
            <a:xfrm>
              <a:off x="9867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2" name="Google Shape;1132;p4"/>
            <p:cNvSpPr/>
            <p:nvPr/>
          </p:nvSpPr>
          <p:spPr>
            <a:xfrm>
              <a:off x="9867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3" name="Google Shape;1133;p4"/>
            <p:cNvSpPr/>
            <p:nvPr/>
          </p:nvSpPr>
          <p:spPr>
            <a:xfrm>
              <a:off x="9867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4" name="Google Shape;1134;p4"/>
            <p:cNvSpPr/>
            <p:nvPr/>
          </p:nvSpPr>
          <p:spPr>
            <a:xfrm>
              <a:off x="9867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5" name="Google Shape;1135;p4"/>
            <p:cNvSpPr/>
            <p:nvPr/>
          </p:nvSpPr>
          <p:spPr>
            <a:xfrm>
              <a:off x="9867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6" name="Google Shape;1136;p4"/>
            <p:cNvSpPr/>
            <p:nvPr/>
          </p:nvSpPr>
          <p:spPr>
            <a:xfrm>
              <a:off x="9867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7" name="Google Shape;1137;p4"/>
            <p:cNvSpPr/>
            <p:nvPr/>
          </p:nvSpPr>
          <p:spPr>
            <a:xfrm>
              <a:off x="98670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8" name="Google Shape;1138;p4"/>
            <p:cNvSpPr/>
            <p:nvPr/>
          </p:nvSpPr>
          <p:spPr>
            <a:xfrm>
              <a:off x="9867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9" name="Google Shape;1139;p4"/>
            <p:cNvSpPr/>
            <p:nvPr/>
          </p:nvSpPr>
          <p:spPr>
            <a:xfrm>
              <a:off x="9867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0" name="Google Shape;1140;p4"/>
            <p:cNvSpPr/>
            <p:nvPr/>
          </p:nvSpPr>
          <p:spPr>
            <a:xfrm>
              <a:off x="9867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1" name="Google Shape;1141;p4"/>
            <p:cNvSpPr/>
            <p:nvPr/>
          </p:nvSpPr>
          <p:spPr>
            <a:xfrm>
              <a:off x="113720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2" name="Google Shape;1142;p4"/>
            <p:cNvSpPr/>
            <p:nvPr/>
          </p:nvSpPr>
          <p:spPr>
            <a:xfrm>
              <a:off x="113720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3" name="Google Shape;1143;p4"/>
            <p:cNvSpPr/>
            <p:nvPr/>
          </p:nvSpPr>
          <p:spPr>
            <a:xfrm>
              <a:off x="113720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4" name="Google Shape;1144;p4"/>
            <p:cNvSpPr/>
            <p:nvPr/>
          </p:nvSpPr>
          <p:spPr>
            <a:xfrm>
              <a:off x="113720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5" name="Google Shape;1145;p4"/>
            <p:cNvSpPr/>
            <p:nvPr/>
          </p:nvSpPr>
          <p:spPr>
            <a:xfrm>
              <a:off x="113720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6" name="Google Shape;1146;p4"/>
            <p:cNvSpPr/>
            <p:nvPr/>
          </p:nvSpPr>
          <p:spPr>
            <a:xfrm>
              <a:off x="113720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4"/>
            <p:cNvSpPr/>
            <p:nvPr/>
          </p:nvSpPr>
          <p:spPr>
            <a:xfrm>
              <a:off x="113720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8" name="Google Shape;1148;p4"/>
            <p:cNvSpPr/>
            <p:nvPr/>
          </p:nvSpPr>
          <p:spPr>
            <a:xfrm>
              <a:off x="113720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9" name="Google Shape;1149;p4"/>
            <p:cNvSpPr/>
            <p:nvPr/>
          </p:nvSpPr>
          <p:spPr>
            <a:xfrm>
              <a:off x="113720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0" name="Google Shape;1150;p4"/>
            <p:cNvSpPr/>
            <p:nvPr/>
          </p:nvSpPr>
          <p:spPr>
            <a:xfrm>
              <a:off x="113720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1" name="Google Shape;1151;p4"/>
            <p:cNvSpPr/>
            <p:nvPr/>
          </p:nvSpPr>
          <p:spPr>
            <a:xfrm>
              <a:off x="113720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4"/>
            <p:cNvSpPr/>
            <p:nvPr/>
          </p:nvSpPr>
          <p:spPr>
            <a:xfrm>
              <a:off x="113720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4"/>
            <p:cNvSpPr/>
            <p:nvPr/>
          </p:nvSpPr>
          <p:spPr>
            <a:xfrm>
              <a:off x="113720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4"/>
            <p:cNvSpPr/>
            <p:nvPr/>
          </p:nvSpPr>
          <p:spPr>
            <a:xfrm>
              <a:off x="12877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4"/>
            <p:cNvSpPr/>
            <p:nvPr/>
          </p:nvSpPr>
          <p:spPr>
            <a:xfrm>
              <a:off x="12877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4"/>
            <p:cNvSpPr/>
            <p:nvPr/>
          </p:nvSpPr>
          <p:spPr>
            <a:xfrm>
              <a:off x="12877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4"/>
            <p:cNvSpPr/>
            <p:nvPr/>
          </p:nvSpPr>
          <p:spPr>
            <a:xfrm>
              <a:off x="12877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4"/>
            <p:cNvSpPr/>
            <p:nvPr/>
          </p:nvSpPr>
          <p:spPr>
            <a:xfrm>
              <a:off x="12877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4"/>
            <p:cNvSpPr/>
            <p:nvPr/>
          </p:nvSpPr>
          <p:spPr>
            <a:xfrm>
              <a:off x="12877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4"/>
            <p:cNvSpPr/>
            <p:nvPr/>
          </p:nvSpPr>
          <p:spPr>
            <a:xfrm>
              <a:off x="12877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4"/>
            <p:cNvSpPr/>
            <p:nvPr/>
          </p:nvSpPr>
          <p:spPr>
            <a:xfrm>
              <a:off x="12877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4"/>
            <p:cNvSpPr/>
            <p:nvPr/>
          </p:nvSpPr>
          <p:spPr>
            <a:xfrm>
              <a:off x="12877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4"/>
            <p:cNvSpPr/>
            <p:nvPr/>
          </p:nvSpPr>
          <p:spPr>
            <a:xfrm>
              <a:off x="12877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4"/>
            <p:cNvSpPr/>
            <p:nvPr/>
          </p:nvSpPr>
          <p:spPr>
            <a:xfrm>
              <a:off x="12877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4"/>
            <p:cNvSpPr/>
            <p:nvPr/>
          </p:nvSpPr>
          <p:spPr>
            <a:xfrm>
              <a:off x="12877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4"/>
            <p:cNvSpPr/>
            <p:nvPr/>
          </p:nvSpPr>
          <p:spPr>
            <a:xfrm>
              <a:off x="12877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4"/>
            <p:cNvSpPr/>
            <p:nvPr/>
          </p:nvSpPr>
          <p:spPr>
            <a:xfrm>
              <a:off x="12877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4"/>
            <p:cNvSpPr/>
            <p:nvPr/>
          </p:nvSpPr>
          <p:spPr>
            <a:xfrm>
              <a:off x="12877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4"/>
            <p:cNvSpPr/>
            <p:nvPr/>
          </p:nvSpPr>
          <p:spPr>
            <a:xfrm>
              <a:off x="12877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4"/>
            <p:cNvSpPr/>
            <p:nvPr/>
          </p:nvSpPr>
          <p:spPr>
            <a:xfrm>
              <a:off x="12877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4"/>
            <p:cNvSpPr/>
            <p:nvPr/>
          </p:nvSpPr>
          <p:spPr>
            <a:xfrm>
              <a:off x="12877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4"/>
            <p:cNvSpPr/>
            <p:nvPr/>
          </p:nvSpPr>
          <p:spPr>
            <a:xfrm>
              <a:off x="12877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4"/>
            <p:cNvSpPr/>
            <p:nvPr/>
          </p:nvSpPr>
          <p:spPr>
            <a:xfrm>
              <a:off x="12877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4"/>
            <p:cNvSpPr/>
            <p:nvPr/>
          </p:nvSpPr>
          <p:spPr>
            <a:xfrm>
              <a:off x="14382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4"/>
            <p:cNvSpPr/>
            <p:nvPr/>
          </p:nvSpPr>
          <p:spPr>
            <a:xfrm>
              <a:off x="14382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4"/>
            <p:cNvSpPr/>
            <p:nvPr/>
          </p:nvSpPr>
          <p:spPr>
            <a:xfrm>
              <a:off x="14382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4"/>
            <p:cNvSpPr/>
            <p:nvPr/>
          </p:nvSpPr>
          <p:spPr>
            <a:xfrm>
              <a:off x="14382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4"/>
            <p:cNvSpPr/>
            <p:nvPr/>
          </p:nvSpPr>
          <p:spPr>
            <a:xfrm>
              <a:off x="14382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4"/>
            <p:cNvSpPr/>
            <p:nvPr/>
          </p:nvSpPr>
          <p:spPr>
            <a:xfrm>
              <a:off x="14382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4"/>
            <p:cNvSpPr/>
            <p:nvPr/>
          </p:nvSpPr>
          <p:spPr>
            <a:xfrm>
              <a:off x="14382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4"/>
            <p:cNvSpPr/>
            <p:nvPr/>
          </p:nvSpPr>
          <p:spPr>
            <a:xfrm>
              <a:off x="14382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4"/>
            <p:cNvSpPr/>
            <p:nvPr/>
          </p:nvSpPr>
          <p:spPr>
            <a:xfrm>
              <a:off x="14382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4"/>
            <p:cNvSpPr/>
            <p:nvPr/>
          </p:nvSpPr>
          <p:spPr>
            <a:xfrm>
              <a:off x="14382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4"/>
            <p:cNvSpPr/>
            <p:nvPr/>
          </p:nvSpPr>
          <p:spPr>
            <a:xfrm>
              <a:off x="14382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4"/>
            <p:cNvSpPr/>
            <p:nvPr/>
          </p:nvSpPr>
          <p:spPr>
            <a:xfrm>
              <a:off x="14382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4"/>
            <p:cNvSpPr/>
            <p:nvPr/>
          </p:nvSpPr>
          <p:spPr>
            <a:xfrm>
              <a:off x="14382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4"/>
            <p:cNvSpPr/>
            <p:nvPr/>
          </p:nvSpPr>
          <p:spPr>
            <a:xfrm>
              <a:off x="14382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4"/>
            <p:cNvSpPr/>
            <p:nvPr/>
          </p:nvSpPr>
          <p:spPr>
            <a:xfrm>
              <a:off x="14382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4"/>
            <p:cNvSpPr/>
            <p:nvPr/>
          </p:nvSpPr>
          <p:spPr>
            <a:xfrm>
              <a:off x="14382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4"/>
            <p:cNvSpPr/>
            <p:nvPr/>
          </p:nvSpPr>
          <p:spPr>
            <a:xfrm>
              <a:off x="14382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4"/>
            <p:cNvSpPr/>
            <p:nvPr/>
          </p:nvSpPr>
          <p:spPr>
            <a:xfrm>
              <a:off x="14382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4"/>
            <p:cNvSpPr/>
            <p:nvPr/>
          </p:nvSpPr>
          <p:spPr>
            <a:xfrm>
              <a:off x="14382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4"/>
            <p:cNvSpPr/>
            <p:nvPr/>
          </p:nvSpPr>
          <p:spPr>
            <a:xfrm>
              <a:off x="14382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4"/>
            <p:cNvSpPr/>
            <p:nvPr/>
          </p:nvSpPr>
          <p:spPr>
            <a:xfrm>
              <a:off x="14382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4"/>
            <p:cNvSpPr/>
            <p:nvPr/>
          </p:nvSpPr>
          <p:spPr>
            <a:xfrm>
              <a:off x="14382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4"/>
            <p:cNvSpPr/>
            <p:nvPr/>
          </p:nvSpPr>
          <p:spPr>
            <a:xfrm>
              <a:off x="14382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4"/>
            <p:cNvSpPr/>
            <p:nvPr/>
          </p:nvSpPr>
          <p:spPr>
            <a:xfrm>
              <a:off x="14382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8" name="Google Shape;1198;p4"/>
            <p:cNvSpPr/>
            <p:nvPr/>
          </p:nvSpPr>
          <p:spPr>
            <a:xfrm>
              <a:off x="14382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9" name="Google Shape;1199;p4"/>
            <p:cNvSpPr/>
            <p:nvPr/>
          </p:nvSpPr>
          <p:spPr>
            <a:xfrm>
              <a:off x="14382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0" name="Google Shape;1200;p4"/>
            <p:cNvSpPr/>
            <p:nvPr/>
          </p:nvSpPr>
          <p:spPr>
            <a:xfrm>
              <a:off x="14382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1" name="Google Shape;1201;p4"/>
            <p:cNvSpPr/>
            <p:nvPr/>
          </p:nvSpPr>
          <p:spPr>
            <a:xfrm>
              <a:off x="14382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2" name="Google Shape;1202;p4"/>
            <p:cNvSpPr/>
            <p:nvPr/>
          </p:nvSpPr>
          <p:spPr>
            <a:xfrm>
              <a:off x="14382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4"/>
            <p:cNvSpPr/>
            <p:nvPr/>
          </p:nvSpPr>
          <p:spPr>
            <a:xfrm>
              <a:off x="14382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4"/>
            <p:cNvSpPr/>
            <p:nvPr/>
          </p:nvSpPr>
          <p:spPr>
            <a:xfrm>
              <a:off x="14382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4"/>
            <p:cNvSpPr/>
            <p:nvPr/>
          </p:nvSpPr>
          <p:spPr>
            <a:xfrm>
              <a:off x="15887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4"/>
            <p:cNvSpPr/>
            <p:nvPr/>
          </p:nvSpPr>
          <p:spPr>
            <a:xfrm>
              <a:off x="15887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7" name="Google Shape;1207;p4"/>
            <p:cNvSpPr/>
            <p:nvPr/>
          </p:nvSpPr>
          <p:spPr>
            <a:xfrm>
              <a:off x="15887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4"/>
            <p:cNvSpPr/>
            <p:nvPr/>
          </p:nvSpPr>
          <p:spPr>
            <a:xfrm>
              <a:off x="15887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9" name="Google Shape;1209;p4"/>
            <p:cNvSpPr/>
            <p:nvPr/>
          </p:nvSpPr>
          <p:spPr>
            <a:xfrm>
              <a:off x="15887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4"/>
            <p:cNvSpPr/>
            <p:nvPr/>
          </p:nvSpPr>
          <p:spPr>
            <a:xfrm>
              <a:off x="15887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4"/>
            <p:cNvSpPr/>
            <p:nvPr/>
          </p:nvSpPr>
          <p:spPr>
            <a:xfrm>
              <a:off x="15887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4"/>
            <p:cNvSpPr/>
            <p:nvPr/>
          </p:nvSpPr>
          <p:spPr>
            <a:xfrm>
              <a:off x="15887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4"/>
            <p:cNvSpPr/>
            <p:nvPr/>
          </p:nvSpPr>
          <p:spPr>
            <a:xfrm>
              <a:off x="15887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4" name="Google Shape;1214;p4"/>
            <p:cNvSpPr/>
            <p:nvPr/>
          </p:nvSpPr>
          <p:spPr>
            <a:xfrm>
              <a:off x="15887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5" name="Google Shape;1215;p4"/>
            <p:cNvSpPr/>
            <p:nvPr/>
          </p:nvSpPr>
          <p:spPr>
            <a:xfrm>
              <a:off x="15887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6" name="Google Shape;1216;p4"/>
            <p:cNvSpPr/>
            <p:nvPr/>
          </p:nvSpPr>
          <p:spPr>
            <a:xfrm>
              <a:off x="15887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7" name="Google Shape;1217;p4"/>
            <p:cNvSpPr/>
            <p:nvPr/>
          </p:nvSpPr>
          <p:spPr>
            <a:xfrm>
              <a:off x="15887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8" name="Google Shape;1218;p4"/>
            <p:cNvSpPr/>
            <p:nvPr/>
          </p:nvSpPr>
          <p:spPr>
            <a:xfrm>
              <a:off x="15887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9" name="Google Shape;1219;p4"/>
            <p:cNvSpPr/>
            <p:nvPr/>
          </p:nvSpPr>
          <p:spPr>
            <a:xfrm>
              <a:off x="15887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0" name="Google Shape;1220;p4"/>
            <p:cNvSpPr/>
            <p:nvPr/>
          </p:nvSpPr>
          <p:spPr>
            <a:xfrm>
              <a:off x="15887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1" name="Google Shape;1221;p4"/>
            <p:cNvSpPr/>
            <p:nvPr/>
          </p:nvSpPr>
          <p:spPr>
            <a:xfrm>
              <a:off x="15887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2" name="Google Shape;1222;p4"/>
            <p:cNvSpPr/>
            <p:nvPr/>
          </p:nvSpPr>
          <p:spPr>
            <a:xfrm>
              <a:off x="15887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3" name="Google Shape;1223;p4"/>
            <p:cNvSpPr/>
            <p:nvPr/>
          </p:nvSpPr>
          <p:spPr>
            <a:xfrm>
              <a:off x="15887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4"/>
            <p:cNvSpPr/>
            <p:nvPr/>
          </p:nvSpPr>
          <p:spPr>
            <a:xfrm>
              <a:off x="17392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5" name="Google Shape;1225;p4"/>
            <p:cNvSpPr/>
            <p:nvPr/>
          </p:nvSpPr>
          <p:spPr>
            <a:xfrm>
              <a:off x="17392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6" name="Google Shape;1226;p4"/>
            <p:cNvSpPr/>
            <p:nvPr/>
          </p:nvSpPr>
          <p:spPr>
            <a:xfrm>
              <a:off x="17392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7" name="Google Shape;1227;p4"/>
            <p:cNvSpPr/>
            <p:nvPr/>
          </p:nvSpPr>
          <p:spPr>
            <a:xfrm>
              <a:off x="17392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4"/>
            <p:cNvSpPr/>
            <p:nvPr/>
          </p:nvSpPr>
          <p:spPr>
            <a:xfrm>
              <a:off x="17392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9" name="Google Shape;1229;p4"/>
            <p:cNvSpPr/>
            <p:nvPr/>
          </p:nvSpPr>
          <p:spPr>
            <a:xfrm>
              <a:off x="17392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0" name="Google Shape;1230;p4"/>
            <p:cNvSpPr/>
            <p:nvPr/>
          </p:nvSpPr>
          <p:spPr>
            <a:xfrm>
              <a:off x="17392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1" name="Google Shape;1231;p4"/>
            <p:cNvSpPr/>
            <p:nvPr/>
          </p:nvSpPr>
          <p:spPr>
            <a:xfrm>
              <a:off x="17392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2" name="Google Shape;1232;p4"/>
            <p:cNvSpPr/>
            <p:nvPr/>
          </p:nvSpPr>
          <p:spPr>
            <a:xfrm>
              <a:off x="17392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4"/>
            <p:cNvSpPr/>
            <p:nvPr/>
          </p:nvSpPr>
          <p:spPr>
            <a:xfrm>
              <a:off x="17392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4"/>
            <p:cNvSpPr/>
            <p:nvPr/>
          </p:nvSpPr>
          <p:spPr>
            <a:xfrm>
              <a:off x="17392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4"/>
            <p:cNvSpPr/>
            <p:nvPr/>
          </p:nvSpPr>
          <p:spPr>
            <a:xfrm>
              <a:off x="188975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6" name="Google Shape;1236;p4"/>
            <p:cNvSpPr/>
            <p:nvPr/>
          </p:nvSpPr>
          <p:spPr>
            <a:xfrm>
              <a:off x="188975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7" name="Google Shape;1237;p4"/>
            <p:cNvSpPr/>
            <p:nvPr/>
          </p:nvSpPr>
          <p:spPr>
            <a:xfrm>
              <a:off x="188975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8" name="Google Shape;1238;p4"/>
            <p:cNvSpPr/>
            <p:nvPr/>
          </p:nvSpPr>
          <p:spPr>
            <a:xfrm>
              <a:off x="188975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9" name="Google Shape;1239;p4"/>
            <p:cNvSpPr/>
            <p:nvPr/>
          </p:nvSpPr>
          <p:spPr>
            <a:xfrm>
              <a:off x="188975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0" name="Google Shape;1240;p4"/>
            <p:cNvSpPr/>
            <p:nvPr/>
          </p:nvSpPr>
          <p:spPr>
            <a:xfrm>
              <a:off x="20402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1" name="Google Shape;1241;p4"/>
            <p:cNvSpPr/>
            <p:nvPr/>
          </p:nvSpPr>
          <p:spPr>
            <a:xfrm>
              <a:off x="20402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2" name="Google Shape;1242;p4"/>
            <p:cNvSpPr/>
            <p:nvPr/>
          </p:nvSpPr>
          <p:spPr>
            <a:xfrm>
              <a:off x="20402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3" name="Google Shape;1243;p4"/>
            <p:cNvSpPr/>
            <p:nvPr/>
          </p:nvSpPr>
          <p:spPr>
            <a:xfrm>
              <a:off x="219077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4" name="Google Shape;1244;p4"/>
            <p:cNvSpPr/>
            <p:nvPr/>
          </p:nvSpPr>
          <p:spPr>
            <a:xfrm>
              <a:off x="23413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5" name="Google Shape;1245;p4"/>
            <p:cNvSpPr/>
            <p:nvPr/>
          </p:nvSpPr>
          <p:spPr>
            <a:xfrm>
              <a:off x="26423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6" name="Google Shape;1246;p4"/>
            <p:cNvSpPr/>
            <p:nvPr/>
          </p:nvSpPr>
          <p:spPr>
            <a:xfrm>
              <a:off x="26423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7" name="Google Shape;1247;p4"/>
            <p:cNvSpPr/>
            <p:nvPr/>
          </p:nvSpPr>
          <p:spPr>
            <a:xfrm>
              <a:off x="324435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48" name="Google Shape;1248;p4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1249" name="Google Shape;1249;p4"/>
            <p:cNvSpPr/>
            <p:nvPr/>
          </p:nvSpPr>
          <p:spPr>
            <a:xfrm>
              <a:off x="15887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0" name="Google Shape;1250;p4"/>
            <p:cNvSpPr/>
            <p:nvPr/>
          </p:nvSpPr>
          <p:spPr>
            <a:xfrm>
              <a:off x="15887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4"/>
            <p:cNvSpPr/>
            <p:nvPr/>
          </p:nvSpPr>
          <p:spPr>
            <a:xfrm>
              <a:off x="15887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2" name="Google Shape;1252;p4"/>
            <p:cNvSpPr/>
            <p:nvPr/>
          </p:nvSpPr>
          <p:spPr>
            <a:xfrm>
              <a:off x="15887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3" name="Google Shape;1253;p4"/>
            <p:cNvSpPr/>
            <p:nvPr/>
          </p:nvSpPr>
          <p:spPr>
            <a:xfrm>
              <a:off x="15887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4"/>
            <p:cNvSpPr/>
            <p:nvPr/>
          </p:nvSpPr>
          <p:spPr>
            <a:xfrm>
              <a:off x="15887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4"/>
            <p:cNvSpPr/>
            <p:nvPr/>
          </p:nvSpPr>
          <p:spPr>
            <a:xfrm>
              <a:off x="17392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4"/>
            <p:cNvSpPr/>
            <p:nvPr/>
          </p:nvSpPr>
          <p:spPr>
            <a:xfrm>
              <a:off x="17392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4"/>
            <p:cNvSpPr/>
            <p:nvPr/>
          </p:nvSpPr>
          <p:spPr>
            <a:xfrm>
              <a:off x="17392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4"/>
            <p:cNvSpPr/>
            <p:nvPr/>
          </p:nvSpPr>
          <p:spPr>
            <a:xfrm>
              <a:off x="17392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4"/>
            <p:cNvSpPr/>
            <p:nvPr/>
          </p:nvSpPr>
          <p:spPr>
            <a:xfrm>
              <a:off x="17392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0" name="Google Shape;1260;p4"/>
            <p:cNvSpPr/>
            <p:nvPr/>
          </p:nvSpPr>
          <p:spPr>
            <a:xfrm>
              <a:off x="17392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1" name="Google Shape;1261;p4"/>
            <p:cNvSpPr/>
            <p:nvPr/>
          </p:nvSpPr>
          <p:spPr>
            <a:xfrm>
              <a:off x="17392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2" name="Google Shape;1262;p4"/>
            <p:cNvSpPr/>
            <p:nvPr/>
          </p:nvSpPr>
          <p:spPr>
            <a:xfrm>
              <a:off x="188975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3" name="Google Shape;1263;p4"/>
            <p:cNvSpPr/>
            <p:nvPr/>
          </p:nvSpPr>
          <p:spPr>
            <a:xfrm>
              <a:off x="188975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4" name="Google Shape;1264;p4"/>
            <p:cNvSpPr/>
            <p:nvPr/>
          </p:nvSpPr>
          <p:spPr>
            <a:xfrm>
              <a:off x="188975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5" name="Google Shape;1265;p4"/>
            <p:cNvSpPr/>
            <p:nvPr/>
          </p:nvSpPr>
          <p:spPr>
            <a:xfrm>
              <a:off x="188975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4"/>
            <p:cNvSpPr/>
            <p:nvPr/>
          </p:nvSpPr>
          <p:spPr>
            <a:xfrm>
              <a:off x="188975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7" name="Google Shape;1267;p4"/>
            <p:cNvSpPr/>
            <p:nvPr/>
          </p:nvSpPr>
          <p:spPr>
            <a:xfrm>
              <a:off x="188975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8" name="Google Shape;1268;p4"/>
            <p:cNvSpPr/>
            <p:nvPr/>
          </p:nvSpPr>
          <p:spPr>
            <a:xfrm>
              <a:off x="188975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9" name="Google Shape;1269;p4"/>
            <p:cNvSpPr/>
            <p:nvPr/>
          </p:nvSpPr>
          <p:spPr>
            <a:xfrm>
              <a:off x="188975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0" name="Google Shape;1270;p4"/>
            <p:cNvSpPr/>
            <p:nvPr/>
          </p:nvSpPr>
          <p:spPr>
            <a:xfrm>
              <a:off x="188975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4"/>
            <p:cNvSpPr/>
            <p:nvPr/>
          </p:nvSpPr>
          <p:spPr>
            <a:xfrm>
              <a:off x="188975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4"/>
            <p:cNvSpPr/>
            <p:nvPr/>
          </p:nvSpPr>
          <p:spPr>
            <a:xfrm>
              <a:off x="188975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4"/>
            <p:cNvSpPr/>
            <p:nvPr/>
          </p:nvSpPr>
          <p:spPr>
            <a:xfrm>
              <a:off x="188975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4"/>
            <p:cNvSpPr/>
            <p:nvPr/>
          </p:nvSpPr>
          <p:spPr>
            <a:xfrm>
              <a:off x="188975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5" name="Google Shape;1275;p4"/>
            <p:cNvSpPr/>
            <p:nvPr/>
          </p:nvSpPr>
          <p:spPr>
            <a:xfrm>
              <a:off x="188975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6" name="Google Shape;1276;p4"/>
            <p:cNvSpPr/>
            <p:nvPr/>
          </p:nvSpPr>
          <p:spPr>
            <a:xfrm>
              <a:off x="188975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7" name="Google Shape;1277;p4"/>
            <p:cNvSpPr/>
            <p:nvPr/>
          </p:nvSpPr>
          <p:spPr>
            <a:xfrm>
              <a:off x="188975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8" name="Google Shape;1278;p4"/>
            <p:cNvSpPr/>
            <p:nvPr/>
          </p:nvSpPr>
          <p:spPr>
            <a:xfrm>
              <a:off x="188975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9" name="Google Shape;1279;p4"/>
            <p:cNvSpPr/>
            <p:nvPr/>
          </p:nvSpPr>
          <p:spPr>
            <a:xfrm>
              <a:off x="188975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0" name="Google Shape;1280;p4"/>
            <p:cNvSpPr/>
            <p:nvPr/>
          </p:nvSpPr>
          <p:spPr>
            <a:xfrm>
              <a:off x="188975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1" name="Google Shape;1281;p4"/>
            <p:cNvSpPr/>
            <p:nvPr/>
          </p:nvSpPr>
          <p:spPr>
            <a:xfrm>
              <a:off x="204027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2" name="Google Shape;1282;p4"/>
            <p:cNvSpPr/>
            <p:nvPr/>
          </p:nvSpPr>
          <p:spPr>
            <a:xfrm>
              <a:off x="20402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3" name="Google Shape;1283;p4"/>
            <p:cNvSpPr/>
            <p:nvPr/>
          </p:nvSpPr>
          <p:spPr>
            <a:xfrm>
              <a:off x="20402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4" name="Google Shape;1284;p4"/>
            <p:cNvSpPr/>
            <p:nvPr/>
          </p:nvSpPr>
          <p:spPr>
            <a:xfrm>
              <a:off x="204027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5" name="Google Shape;1285;p4"/>
            <p:cNvSpPr/>
            <p:nvPr/>
          </p:nvSpPr>
          <p:spPr>
            <a:xfrm>
              <a:off x="204027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6" name="Google Shape;1286;p4"/>
            <p:cNvSpPr/>
            <p:nvPr/>
          </p:nvSpPr>
          <p:spPr>
            <a:xfrm>
              <a:off x="20402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7" name="Google Shape;1287;p4"/>
            <p:cNvSpPr/>
            <p:nvPr/>
          </p:nvSpPr>
          <p:spPr>
            <a:xfrm>
              <a:off x="20402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8" name="Google Shape;1288;p4"/>
            <p:cNvSpPr/>
            <p:nvPr/>
          </p:nvSpPr>
          <p:spPr>
            <a:xfrm>
              <a:off x="204027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4"/>
            <p:cNvSpPr/>
            <p:nvPr/>
          </p:nvSpPr>
          <p:spPr>
            <a:xfrm>
              <a:off x="20402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0" name="Google Shape;1290;p4"/>
            <p:cNvSpPr/>
            <p:nvPr/>
          </p:nvSpPr>
          <p:spPr>
            <a:xfrm>
              <a:off x="20402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1" name="Google Shape;1291;p4"/>
            <p:cNvSpPr/>
            <p:nvPr/>
          </p:nvSpPr>
          <p:spPr>
            <a:xfrm>
              <a:off x="20402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2" name="Google Shape;1292;p4"/>
            <p:cNvSpPr/>
            <p:nvPr/>
          </p:nvSpPr>
          <p:spPr>
            <a:xfrm>
              <a:off x="20402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4"/>
            <p:cNvSpPr/>
            <p:nvPr/>
          </p:nvSpPr>
          <p:spPr>
            <a:xfrm>
              <a:off x="20402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4" name="Google Shape;1294;p4"/>
            <p:cNvSpPr/>
            <p:nvPr/>
          </p:nvSpPr>
          <p:spPr>
            <a:xfrm>
              <a:off x="20402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4"/>
            <p:cNvSpPr/>
            <p:nvPr/>
          </p:nvSpPr>
          <p:spPr>
            <a:xfrm>
              <a:off x="20402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4"/>
            <p:cNvSpPr/>
            <p:nvPr/>
          </p:nvSpPr>
          <p:spPr>
            <a:xfrm>
              <a:off x="20402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7" name="Google Shape;1297;p4"/>
            <p:cNvSpPr/>
            <p:nvPr/>
          </p:nvSpPr>
          <p:spPr>
            <a:xfrm>
              <a:off x="20402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8" name="Google Shape;1298;p4"/>
            <p:cNvSpPr/>
            <p:nvPr/>
          </p:nvSpPr>
          <p:spPr>
            <a:xfrm>
              <a:off x="20402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9" name="Google Shape;1299;p4"/>
            <p:cNvSpPr/>
            <p:nvPr/>
          </p:nvSpPr>
          <p:spPr>
            <a:xfrm>
              <a:off x="20402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0" name="Google Shape;1300;p4"/>
            <p:cNvSpPr/>
            <p:nvPr/>
          </p:nvSpPr>
          <p:spPr>
            <a:xfrm>
              <a:off x="2190775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1" name="Google Shape;1301;p4"/>
            <p:cNvSpPr/>
            <p:nvPr/>
          </p:nvSpPr>
          <p:spPr>
            <a:xfrm>
              <a:off x="2190775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2" name="Google Shape;1302;p4"/>
            <p:cNvSpPr/>
            <p:nvPr/>
          </p:nvSpPr>
          <p:spPr>
            <a:xfrm>
              <a:off x="2190775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3" name="Google Shape;1303;p4"/>
            <p:cNvSpPr/>
            <p:nvPr/>
          </p:nvSpPr>
          <p:spPr>
            <a:xfrm>
              <a:off x="2190775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4" name="Google Shape;1304;p4"/>
            <p:cNvSpPr/>
            <p:nvPr/>
          </p:nvSpPr>
          <p:spPr>
            <a:xfrm>
              <a:off x="219077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5" name="Google Shape;1305;p4"/>
            <p:cNvSpPr/>
            <p:nvPr/>
          </p:nvSpPr>
          <p:spPr>
            <a:xfrm>
              <a:off x="219077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6" name="Google Shape;1306;p4"/>
            <p:cNvSpPr/>
            <p:nvPr/>
          </p:nvSpPr>
          <p:spPr>
            <a:xfrm>
              <a:off x="2190775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7" name="Google Shape;1307;p4"/>
            <p:cNvSpPr/>
            <p:nvPr/>
          </p:nvSpPr>
          <p:spPr>
            <a:xfrm>
              <a:off x="2190775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8" name="Google Shape;1308;p4"/>
            <p:cNvSpPr/>
            <p:nvPr/>
          </p:nvSpPr>
          <p:spPr>
            <a:xfrm>
              <a:off x="219077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9" name="Google Shape;1309;p4"/>
            <p:cNvSpPr/>
            <p:nvPr/>
          </p:nvSpPr>
          <p:spPr>
            <a:xfrm>
              <a:off x="2190775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0" name="Google Shape;1310;p4"/>
            <p:cNvSpPr/>
            <p:nvPr/>
          </p:nvSpPr>
          <p:spPr>
            <a:xfrm>
              <a:off x="219077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4"/>
            <p:cNvSpPr/>
            <p:nvPr/>
          </p:nvSpPr>
          <p:spPr>
            <a:xfrm>
              <a:off x="2190775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2" name="Google Shape;1312;p4"/>
            <p:cNvSpPr/>
            <p:nvPr/>
          </p:nvSpPr>
          <p:spPr>
            <a:xfrm>
              <a:off x="219077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4"/>
            <p:cNvSpPr/>
            <p:nvPr/>
          </p:nvSpPr>
          <p:spPr>
            <a:xfrm>
              <a:off x="219077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4"/>
            <p:cNvSpPr/>
            <p:nvPr/>
          </p:nvSpPr>
          <p:spPr>
            <a:xfrm>
              <a:off x="219077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4"/>
            <p:cNvSpPr/>
            <p:nvPr/>
          </p:nvSpPr>
          <p:spPr>
            <a:xfrm>
              <a:off x="2190775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6" name="Google Shape;1316;p4"/>
            <p:cNvSpPr/>
            <p:nvPr/>
          </p:nvSpPr>
          <p:spPr>
            <a:xfrm>
              <a:off x="219077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7" name="Google Shape;1317;p4"/>
            <p:cNvSpPr/>
            <p:nvPr/>
          </p:nvSpPr>
          <p:spPr>
            <a:xfrm>
              <a:off x="219077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8" name="Google Shape;1318;p4"/>
            <p:cNvSpPr/>
            <p:nvPr/>
          </p:nvSpPr>
          <p:spPr>
            <a:xfrm>
              <a:off x="2190775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9" name="Google Shape;1319;p4"/>
            <p:cNvSpPr/>
            <p:nvPr/>
          </p:nvSpPr>
          <p:spPr>
            <a:xfrm>
              <a:off x="219077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0" name="Google Shape;1320;p4"/>
            <p:cNvSpPr/>
            <p:nvPr/>
          </p:nvSpPr>
          <p:spPr>
            <a:xfrm>
              <a:off x="2190775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1" name="Google Shape;1321;p4"/>
            <p:cNvSpPr/>
            <p:nvPr/>
          </p:nvSpPr>
          <p:spPr>
            <a:xfrm>
              <a:off x="2190775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2" name="Google Shape;1322;p4"/>
            <p:cNvSpPr/>
            <p:nvPr/>
          </p:nvSpPr>
          <p:spPr>
            <a:xfrm>
              <a:off x="219077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3" name="Google Shape;1323;p4"/>
            <p:cNvSpPr/>
            <p:nvPr/>
          </p:nvSpPr>
          <p:spPr>
            <a:xfrm>
              <a:off x="219077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4" name="Google Shape;1324;p4"/>
            <p:cNvSpPr/>
            <p:nvPr/>
          </p:nvSpPr>
          <p:spPr>
            <a:xfrm>
              <a:off x="2190775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5" name="Google Shape;1325;p4"/>
            <p:cNvSpPr/>
            <p:nvPr/>
          </p:nvSpPr>
          <p:spPr>
            <a:xfrm>
              <a:off x="234130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6" name="Google Shape;1326;p4"/>
            <p:cNvSpPr/>
            <p:nvPr/>
          </p:nvSpPr>
          <p:spPr>
            <a:xfrm>
              <a:off x="23413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7" name="Google Shape;1327;p4"/>
            <p:cNvSpPr/>
            <p:nvPr/>
          </p:nvSpPr>
          <p:spPr>
            <a:xfrm>
              <a:off x="23413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8" name="Google Shape;1328;p4"/>
            <p:cNvSpPr/>
            <p:nvPr/>
          </p:nvSpPr>
          <p:spPr>
            <a:xfrm>
              <a:off x="23413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9" name="Google Shape;1329;p4"/>
            <p:cNvSpPr/>
            <p:nvPr/>
          </p:nvSpPr>
          <p:spPr>
            <a:xfrm>
              <a:off x="23413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0" name="Google Shape;1330;p4"/>
            <p:cNvSpPr/>
            <p:nvPr/>
          </p:nvSpPr>
          <p:spPr>
            <a:xfrm>
              <a:off x="23413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1" name="Google Shape;1331;p4"/>
            <p:cNvSpPr/>
            <p:nvPr/>
          </p:nvSpPr>
          <p:spPr>
            <a:xfrm>
              <a:off x="23413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2" name="Google Shape;1332;p4"/>
            <p:cNvSpPr/>
            <p:nvPr/>
          </p:nvSpPr>
          <p:spPr>
            <a:xfrm>
              <a:off x="23413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3" name="Google Shape;1333;p4"/>
            <p:cNvSpPr/>
            <p:nvPr/>
          </p:nvSpPr>
          <p:spPr>
            <a:xfrm>
              <a:off x="23413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4" name="Google Shape;1334;p4"/>
            <p:cNvSpPr/>
            <p:nvPr/>
          </p:nvSpPr>
          <p:spPr>
            <a:xfrm>
              <a:off x="23413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5" name="Google Shape;1335;p4"/>
            <p:cNvSpPr/>
            <p:nvPr/>
          </p:nvSpPr>
          <p:spPr>
            <a:xfrm>
              <a:off x="23413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4"/>
            <p:cNvSpPr/>
            <p:nvPr/>
          </p:nvSpPr>
          <p:spPr>
            <a:xfrm>
              <a:off x="23413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4"/>
            <p:cNvSpPr/>
            <p:nvPr/>
          </p:nvSpPr>
          <p:spPr>
            <a:xfrm>
              <a:off x="23413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8" name="Google Shape;1338;p4"/>
            <p:cNvSpPr/>
            <p:nvPr/>
          </p:nvSpPr>
          <p:spPr>
            <a:xfrm>
              <a:off x="23413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9" name="Google Shape;1339;p4"/>
            <p:cNvSpPr/>
            <p:nvPr/>
          </p:nvSpPr>
          <p:spPr>
            <a:xfrm>
              <a:off x="23413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4"/>
            <p:cNvSpPr/>
            <p:nvPr/>
          </p:nvSpPr>
          <p:spPr>
            <a:xfrm>
              <a:off x="234130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4"/>
            <p:cNvSpPr/>
            <p:nvPr/>
          </p:nvSpPr>
          <p:spPr>
            <a:xfrm>
              <a:off x="23413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4"/>
            <p:cNvSpPr/>
            <p:nvPr/>
          </p:nvSpPr>
          <p:spPr>
            <a:xfrm>
              <a:off x="23413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3" name="Google Shape;1343;p4"/>
            <p:cNvSpPr/>
            <p:nvPr/>
          </p:nvSpPr>
          <p:spPr>
            <a:xfrm>
              <a:off x="23413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4" name="Google Shape;1344;p4"/>
            <p:cNvSpPr/>
            <p:nvPr/>
          </p:nvSpPr>
          <p:spPr>
            <a:xfrm>
              <a:off x="23413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5" name="Google Shape;1345;p4"/>
            <p:cNvSpPr/>
            <p:nvPr/>
          </p:nvSpPr>
          <p:spPr>
            <a:xfrm>
              <a:off x="23413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6" name="Google Shape;1346;p4"/>
            <p:cNvSpPr/>
            <p:nvPr/>
          </p:nvSpPr>
          <p:spPr>
            <a:xfrm>
              <a:off x="23413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4"/>
            <p:cNvSpPr/>
            <p:nvPr/>
          </p:nvSpPr>
          <p:spPr>
            <a:xfrm>
              <a:off x="23413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4"/>
            <p:cNvSpPr/>
            <p:nvPr/>
          </p:nvSpPr>
          <p:spPr>
            <a:xfrm>
              <a:off x="23413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4"/>
            <p:cNvSpPr/>
            <p:nvPr/>
          </p:nvSpPr>
          <p:spPr>
            <a:xfrm>
              <a:off x="23413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4"/>
            <p:cNvSpPr/>
            <p:nvPr/>
          </p:nvSpPr>
          <p:spPr>
            <a:xfrm>
              <a:off x="23413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4"/>
            <p:cNvSpPr/>
            <p:nvPr/>
          </p:nvSpPr>
          <p:spPr>
            <a:xfrm>
              <a:off x="24918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4"/>
            <p:cNvSpPr/>
            <p:nvPr/>
          </p:nvSpPr>
          <p:spPr>
            <a:xfrm>
              <a:off x="24918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4"/>
            <p:cNvSpPr/>
            <p:nvPr/>
          </p:nvSpPr>
          <p:spPr>
            <a:xfrm>
              <a:off x="24918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4" name="Google Shape;1354;p4"/>
            <p:cNvSpPr/>
            <p:nvPr/>
          </p:nvSpPr>
          <p:spPr>
            <a:xfrm>
              <a:off x="24918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5" name="Google Shape;1355;p4"/>
            <p:cNvSpPr/>
            <p:nvPr/>
          </p:nvSpPr>
          <p:spPr>
            <a:xfrm>
              <a:off x="24918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6" name="Google Shape;1356;p4"/>
            <p:cNvSpPr/>
            <p:nvPr/>
          </p:nvSpPr>
          <p:spPr>
            <a:xfrm>
              <a:off x="249180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7" name="Google Shape;1357;p4"/>
            <p:cNvSpPr/>
            <p:nvPr/>
          </p:nvSpPr>
          <p:spPr>
            <a:xfrm>
              <a:off x="249180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8" name="Google Shape;1358;p4"/>
            <p:cNvSpPr/>
            <p:nvPr/>
          </p:nvSpPr>
          <p:spPr>
            <a:xfrm>
              <a:off x="24918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9" name="Google Shape;1359;p4"/>
            <p:cNvSpPr/>
            <p:nvPr/>
          </p:nvSpPr>
          <p:spPr>
            <a:xfrm>
              <a:off x="24918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0" name="Google Shape;1360;p4"/>
            <p:cNvSpPr/>
            <p:nvPr/>
          </p:nvSpPr>
          <p:spPr>
            <a:xfrm>
              <a:off x="249180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1" name="Google Shape;1361;p4"/>
            <p:cNvSpPr/>
            <p:nvPr/>
          </p:nvSpPr>
          <p:spPr>
            <a:xfrm>
              <a:off x="249180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2" name="Google Shape;1362;p4"/>
            <p:cNvSpPr/>
            <p:nvPr/>
          </p:nvSpPr>
          <p:spPr>
            <a:xfrm>
              <a:off x="24918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3" name="Google Shape;1363;p4"/>
            <p:cNvSpPr/>
            <p:nvPr/>
          </p:nvSpPr>
          <p:spPr>
            <a:xfrm>
              <a:off x="24918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4" name="Google Shape;1364;p4"/>
            <p:cNvSpPr/>
            <p:nvPr/>
          </p:nvSpPr>
          <p:spPr>
            <a:xfrm>
              <a:off x="249180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5" name="Google Shape;1365;p4"/>
            <p:cNvSpPr/>
            <p:nvPr/>
          </p:nvSpPr>
          <p:spPr>
            <a:xfrm>
              <a:off x="249180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6" name="Google Shape;1366;p4"/>
            <p:cNvSpPr/>
            <p:nvPr/>
          </p:nvSpPr>
          <p:spPr>
            <a:xfrm>
              <a:off x="249180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7" name="Google Shape;1367;p4"/>
            <p:cNvSpPr/>
            <p:nvPr/>
          </p:nvSpPr>
          <p:spPr>
            <a:xfrm>
              <a:off x="249180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8" name="Google Shape;1368;p4"/>
            <p:cNvSpPr/>
            <p:nvPr/>
          </p:nvSpPr>
          <p:spPr>
            <a:xfrm>
              <a:off x="249180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9" name="Google Shape;1369;p4"/>
            <p:cNvSpPr/>
            <p:nvPr/>
          </p:nvSpPr>
          <p:spPr>
            <a:xfrm>
              <a:off x="24918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0" name="Google Shape;1370;p4"/>
            <p:cNvSpPr/>
            <p:nvPr/>
          </p:nvSpPr>
          <p:spPr>
            <a:xfrm>
              <a:off x="249180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1" name="Google Shape;1371;p4"/>
            <p:cNvSpPr/>
            <p:nvPr/>
          </p:nvSpPr>
          <p:spPr>
            <a:xfrm>
              <a:off x="249180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2" name="Google Shape;1372;p4"/>
            <p:cNvSpPr/>
            <p:nvPr/>
          </p:nvSpPr>
          <p:spPr>
            <a:xfrm>
              <a:off x="24918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3" name="Google Shape;1373;p4"/>
            <p:cNvSpPr/>
            <p:nvPr/>
          </p:nvSpPr>
          <p:spPr>
            <a:xfrm>
              <a:off x="249180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4" name="Google Shape;1374;p4"/>
            <p:cNvSpPr/>
            <p:nvPr/>
          </p:nvSpPr>
          <p:spPr>
            <a:xfrm>
              <a:off x="249180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5" name="Google Shape;1375;p4"/>
            <p:cNvSpPr/>
            <p:nvPr/>
          </p:nvSpPr>
          <p:spPr>
            <a:xfrm>
              <a:off x="249180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6" name="Google Shape;1376;p4"/>
            <p:cNvSpPr/>
            <p:nvPr/>
          </p:nvSpPr>
          <p:spPr>
            <a:xfrm>
              <a:off x="26423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7" name="Google Shape;1377;p4"/>
            <p:cNvSpPr/>
            <p:nvPr/>
          </p:nvSpPr>
          <p:spPr>
            <a:xfrm>
              <a:off x="26423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8" name="Google Shape;1378;p4"/>
            <p:cNvSpPr/>
            <p:nvPr/>
          </p:nvSpPr>
          <p:spPr>
            <a:xfrm>
              <a:off x="26423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9" name="Google Shape;1379;p4"/>
            <p:cNvSpPr/>
            <p:nvPr/>
          </p:nvSpPr>
          <p:spPr>
            <a:xfrm>
              <a:off x="26423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4"/>
            <p:cNvSpPr/>
            <p:nvPr/>
          </p:nvSpPr>
          <p:spPr>
            <a:xfrm>
              <a:off x="26423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1" name="Google Shape;1381;p4"/>
            <p:cNvSpPr/>
            <p:nvPr/>
          </p:nvSpPr>
          <p:spPr>
            <a:xfrm>
              <a:off x="26423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2" name="Google Shape;1382;p4"/>
            <p:cNvSpPr/>
            <p:nvPr/>
          </p:nvSpPr>
          <p:spPr>
            <a:xfrm>
              <a:off x="26423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3" name="Google Shape;1383;p4"/>
            <p:cNvSpPr/>
            <p:nvPr/>
          </p:nvSpPr>
          <p:spPr>
            <a:xfrm>
              <a:off x="26423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4" name="Google Shape;1384;p4"/>
            <p:cNvSpPr/>
            <p:nvPr/>
          </p:nvSpPr>
          <p:spPr>
            <a:xfrm>
              <a:off x="26423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5" name="Google Shape;1385;p4"/>
            <p:cNvSpPr/>
            <p:nvPr/>
          </p:nvSpPr>
          <p:spPr>
            <a:xfrm>
              <a:off x="26423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6" name="Google Shape;1386;p4"/>
            <p:cNvSpPr/>
            <p:nvPr/>
          </p:nvSpPr>
          <p:spPr>
            <a:xfrm>
              <a:off x="26423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7" name="Google Shape;1387;p4"/>
            <p:cNvSpPr/>
            <p:nvPr/>
          </p:nvSpPr>
          <p:spPr>
            <a:xfrm>
              <a:off x="26423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8" name="Google Shape;1388;p4"/>
            <p:cNvSpPr/>
            <p:nvPr/>
          </p:nvSpPr>
          <p:spPr>
            <a:xfrm>
              <a:off x="26423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9" name="Google Shape;1389;p4"/>
            <p:cNvSpPr/>
            <p:nvPr/>
          </p:nvSpPr>
          <p:spPr>
            <a:xfrm>
              <a:off x="26423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0" name="Google Shape;1390;p4"/>
            <p:cNvSpPr/>
            <p:nvPr/>
          </p:nvSpPr>
          <p:spPr>
            <a:xfrm>
              <a:off x="26423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1" name="Google Shape;1391;p4"/>
            <p:cNvSpPr/>
            <p:nvPr/>
          </p:nvSpPr>
          <p:spPr>
            <a:xfrm>
              <a:off x="26423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2" name="Google Shape;1392;p4"/>
            <p:cNvSpPr/>
            <p:nvPr/>
          </p:nvSpPr>
          <p:spPr>
            <a:xfrm>
              <a:off x="26423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3" name="Google Shape;1393;p4"/>
            <p:cNvSpPr/>
            <p:nvPr/>
          </p:nvSpPr>
          <p:spPr>
            <a:xfrm>
              <a:off x="26423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4" name="Google Shape;1394;p4"/>
            <p:cNvSpPr/>
            <p:nvPr/>
          </p:nvSpPr>
          <p:spPr>
            <a:xfrm>
              <a:off x="26423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4"/>
            <p:cNvSpPr/>
            <p:nvPr/>
          </p:nvSpPr>
          <p:spPr>
            <a:xfrm>
              <a:off x="26423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6" name="Google Shape;1396;p4"/>
            <p:cNvSpPr/>
            <p:nvPr/>
          </p:nvSpPr>
          <p:spPr>
            <a:xfrm>
              <a:off x="27928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7" name="Google Shape;1397;p4"/>
            <p:cNvSpPr/>
            <p:nvPr/>
          </p:nvSpPr>
          <p:spPr>
            <a:xfrm>
              <a:off x="27928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8" name="Google Shape;1398;p4"/>
            <p:cNvSpPr/>
            <p:nvPr/>
          </p:nvSpPr>
          <p:spPr>
            <a:xfrm>
              <a:off x="27928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9" name="Google Shape;1399;p4"/>
            <p:cNvSpPr/>
            <p:nvPr/>
          </p:nvSpPr>
          <p:spPr>
            <a:xfrm>
              <a:off x="27928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0" name="Google Shape;1400;p4"/>
            <p:cNvSpPr/>
            <p:nvPr/>
          </p:nvSpPr>
          <p:spPr>
            <a:xfrm>
              <a:off x="27928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1" name="Google Shape;1401;p4"/>
            <p:cNvSpPr/>
            <p:nvPr/>
          </p:nvSpPr>
          <p:spPr>
            <a:xfrm>
              <a:off x="27928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2" name="Google Shape;1402;p4"/>
            <p:cNvSpPr/>
            <p:nvPr/>
          </p:nvSpPr>
          <p:spPr>
            <a:xfrm>
              <a:off x="27928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3" name="Google Shape;1403;p4"/>
            <p:cNvSpPr/>
            <p:nvPr/>
          </p:nvSpPr>
          <p:spPr>
            <a:xfrm>
              <a:off x="27928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4" name="Google Shape;1404;p4"/>
            <p:cNvSpPr/>
            <p:nvPr/>
          </p:nvSpPr>
          <p:spPr>
            <a:xfrm>
              <a:off x="27928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5" name="Google Shape;1405;p4"/>
            <p:cNvSpPr/>
            <p:nvPr/>
          </p:nvSpPr>
          <p:spPr>
            <a:xfrm>
              <a:off x="27928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6" name="Google Shape;1406;p4"/>
            <p:cNvSpPr/>
            <p:nvPr/>
          </p:nvSpPr>
          <p:spPr>
            <a:xfrm>
              <a:off x="27928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7" name="Google Shape;1407;p4"/>
            <p:cNvSpPr/>
            <p:nvPr/>
          </p:nvSpPr>
          <p:spPr>
            <a:xfrm>
              <a:off x="27928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8" name="Google Shape;1408;p4"/>
            <p:cNvSpPr/>
            <p:nvPr/>
          </p:nvSpPr>
          <p:spPr>
            <a:xfrm>
              <a:off x="27928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9" name="Google Shape;1409;p4"/>
            <p:cNvSpPr/>
            <p:nvPr/>
          </p:nvSpPr>
          <p:spPr>
            <a:xfrm>
              <a:off x="27928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0" name="Google Shape;1410;p4"/>
            <p:cNvSpPr/>
            <p:nvPr/>
          </p:nvSpPr>
          <p:spPr>
            <a:xfrm>
              <a:off x="27928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1" name="Google Shape;1411;p4"/>
            <p:cNvSpPr/>
            <p:nvPr/>
          </p:nvSpPr>
          <p:spPr>
            <a:xfrm>
              <a:off x="27928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2" name="Google Shape;1412;p4"/>
            <p:cNvSpPr/>
            <p:nvPr/>
          </p:nvSpPr>
          <p:spPr>
            <a:xfrm>
              <a:off x="27928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3" name="Google Shape;1413;p4"/>
            <p:cNvSpPr/>
            <p:nvPr/>
          </p:nvSpPr>
          <p:spPr>
            <a:xfrm>
              <a:off x="27928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4" name="Google Shape;1414;p4"/>
            <p:cNvSpPr/>
            <p:nvPr/>
          </p:nvSpPr>
          <p:spPr>
            <a:xfrm>
              <a:off x="294332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5" name="Google Shape;1415;p4"/>
            <p:cNvSpPr/>
            <p:nvPr/>
          </p:nvSpPr>
          <p:spPr>
            <a:xfrm>
              <a:off x="294332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6" name="Google Shape;1416;p4"/>
            <p:cNvSpPr/>
            <p:nvPr/>
          </p:nvSpPr>
          <p:spPr>
            <a:xfrm>
              <a:off x="294332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7" name="Google Shape;1417;p4"/>
            <p:cNvSpPr/>
            <p:nvPr/>
          </p:nvSpPr>
          <p:spPr>
            <a:xfrm>
              <a:off x="294332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8" name="Google Shape;1418;p4"/>
            <p:cNvSpPr/>
            <p:nvPr/>
          </p:nvSpPr>
          <p:spPr>
            <a:xfrm>
              <a:off x="294332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9" name="Google Shape;1419;p4"/>
            <p:cNvSpPr/>
            <p:nvPr/>
          </p:nvSpPr>
          <p:spPr>
            <a:xfrm>
              <a:off x="294332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0" name="Google Shape;1420;p4"/>
            <p:cNvSpPr/>
            <p:nvPr/>
          </p:nvSpPr>
          <p:spPr>
            <a:xfrm>
              <a:off x="294332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1" name="Google Shape;1421;p4"/>
            <p:cNvSpPr/>
            <p:nvPr/>
          </p:nvSpPr>
          <p:spPr>
            <a:xfrm>
              <a:off x="294332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2" name="Google Shape;1422;p4"/>
            <p:cNvSpPr/>
            <p:nvPr/>
          </p:nvSpPr>
          <p:spPr>
            <a:xfrm>
              <a:off x="294332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3" name="Google Shape;1423;p4"/>
            <p:cNvSpPr/>
            <p:nvPr/>
          </p:nvSpPr>
          <p:spPr>
            <a:xfrm>
              <a:off x="294332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4" name="Google Shape;1424;p4"/>
            <p:cNvSpPr/>
            <p:nvPr/>
          </p:nvSpPr>
          <p:spPr>
            <a:xfrm>
              <a:off x="294332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5" name="Google Shape;1425;p4"/>
            <p:cNvSpPr/>
            <p:nvPr/>
          </p:nvSpPr>
          <p:spPr>
            <a:xfrm>
              <a:off x="294332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6" name="Google Shape;1426;p4"/>
            <p:cNvSpPr/>
            <p:nvPr/>
          </p:nvSpPr>
          <p:spPr>
            <a:xfrm>
              <a:off x="294332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7" name="Google Shape;1427;p4"/>
            <p:cNvSpPr/>
            <p:nvPr/>
          </p:nvSpPr>
          <p:spPr>
            <a:xfrm>
              <a:off x="294332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8" name="Google Shape;1428;p4"/>
            <p:cNvSpPr/>
            <p:nvPr/>
          </p:nvSpPr>
          <p:spPr>
            <a:xfrm>
              <a:off x="294332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9" name="Google Shape;1429;p4"/>
            <p:cNvSpPr/>
            <p:nvPr/>
          </p:nvSpPr>
          <p:spPr>
            <a:xfrm>
              <a:off x="294332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0" name="Google Shape;1430;p4"/>
            <p:cNvSpPr/>
            <p:nvPr/>
          </p:nvSpPr>
          <p:spPr>
            <a:xfrm>
              <a:off x="294332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1" name="Google Shape;1431;p4"/>
            <p:cNvSpPr/>
            <p:nvPr/>
          </p:nvSpPr>
          <p:spPr>
            <a:xfrm>
              <a:off x="294332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p4"/>
            <p:cNvSpPr/>
            <p:nvPr/>
          </p:nvSpPr>
          <p:spPr>
            <a:xfrm>
              <a:off x="30938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p4"/>
            <p:cNvSpPr/>
            <p:nvPr/>
          </p:nvSpPr>
          <p:spPr>
            <a:xfrm>
              <a:off x="30938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4" name="Google Shape;1434;p4"/>
            <p:cNvSpPr/>
            <p:nvPr/>
          </p:nvSpPr>
          <p:spPr>
            <a:xfrm>
              <a:off x="30938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5" name="Google Shape;1435;p4"/>
            <p:cNvSpPr/>
            <p:nvPr/>
          </p:nvSpPr>
          <p:spPr>
            <a:xfrm>
              <a:off x="30938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6" name="Google Shape;1436;p4"/>
            <p:cNvSpPr/>
            <p:nvPr/>
          </p:nvSpPr>
          <p:spPr>
            <a:xfrm>
              <a:off x="30938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7" name="Google Shape;1437;p4"/>
            <p:cNvSpPr/>
            <p:nvPr/>
          </p:nvSpPr>
          <p:spPr>
            <a:xfrm>
              <a:off x="30938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8" name="Google Shape;1438;p4"/>
            <p:cNvSpPr/>
            <p:nvPr/>
          </p:nvSpPr>
          <p:spPr>
            <a:xfrm>
              <a:off x="30938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9" name="Google Shape;1439;p4"/>
            <p:cNvSpPr/>
            <p:nvPr/>
          </p:nvSpPr>
          <p:spPr>
            <a:xfrm>
              <a:off x="30938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0" name="Google Shape;1440;p4"/>
            <p:cNvSpPr/>
            <p:nvPr/>
          </p:nvSpPr>
          <p:spPr>
            <a:xfrm>
              <a:off x="30938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1" name="Google Shape;1441;p4"/>
            <p:cNvSpPr/>
            <p:nvPr/>
          </p:nvSpPr>
          <p:spPr>
            <a:xfrm>
              <a:off x="324435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2" name="Google Shape;1442;p4"/>
            <p:cNvSpPr/>
            <p:nvPr/>
          </p:nvSpPr>
          <p:spPr>
            <a:xfrm>
              <a:off x="324435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3" name="Google Shape;1443;p4"/>
            <p:cNvSpPr/>
            <p:nvPr/>
          </p:nvSpPr>
          <p:spPr>
            <a:xfrm>
              <a:off x="324435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4" name="Google Shape;1444;p4"/>
            <p:cNvSpPr/>
            <p:nvPr/>
          </p:nvSpPr>
          <p:spPr>
            <a:xfrm>
              <a:off x="324435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5" name="Google Shape;1445;p4"/>
            <p:cNvSpPr/>
            <p:nvPr/>
          </p:nvSpPr>
          <p:spPr>
            <a:xfrm>
              <a:off x="324435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6" name="Google Shape;1446;p4"/>
            <p:cNvSpPr/>
            <p:nvPr/>
          </p:nvSpPr>
          <p:spPr>
            <a:xfrm>
              <a:off x="324435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7" name="Google Shape;1447;p4"/>
            <p:cNvSpPr/>
            <p:nvPr/>
          </p:nvSpPr>
          <p:spPr>
            <a:xfrm>
              <a:off x="324435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8" name="Google Shape;1448;p4"/>
            <p:cNvSpPr/>
            <p:nvPr/>
          </p:nvSpPr>
          <p:spPr>
            <a:xfrm>
              <a:off x="324435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9" name="Google Shape;1449;p4"/>
            <p:cNvSpPr/>
            <p:nvPr/>
          </p:nvSpPr>
          <p:spPr>
            <a:xfrm>
              <a:off x="33948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0" name="Google Shape;1450;p4"/>
            <p:cNvSpPr/>
            <p:nvPr/>
          </p:nvSpPr>
          <p:spPr>
            <a:xfrm>
              <a:off x="33948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1" name="Google Shape;1451;p4"/>
            <p:cNvSpPr/>
            <p:nvPr/>
          </p:nvSpPr>
          <p:spPr>
            <a:xfrm>
              <a:off x="33948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2" name="Google Shape;1452;p4"/>
            <p:cNvSpPr/>
            <p:nvPr/>
          </p:nvSpPr>
          <p:spPr>
            <a:xfrm>
              <a:off x="33948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3" name="Google Shape;1453;p4"/>
            <p:cNvSpPr/>
            <p:nvPr/>
          </p:nvSpPr>
          <p:spPr>
            <a:xfrm>
              <a:off x="33948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4" name="Google Shape;1454;p4"/>
            <p:cNvSpPr/>
            <p:nvPr/>
          </p:nvSpPr>
          <p:spPr>
            <a:xfrm>
              <a:off x="33948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5" name="Google Shape;1455;p4"/>
            <p:cNvSpPr/>
            <p:nvPr/>
          </p:nvSpPr>
          <p:spPr>
            <a:xfrm>
              <a:off x="35453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6" name="Google Shape;1456;p4"/>
            <p:cNvSpPr/>
            <p:nvPr/>
          </p:nvSpPr>
          <p:spPr>
            <a:xfrm>
              <a:off x="35453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7" name="Google Shape;1457;p4"/>
            <p:cNvSpPr/>
            <p:nvPr/>
          </p:nvSpPr>
          <p:spPr>
            <a:xfrm>
              <a:off x="35453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58" name="Google Shape;1458;p4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1459" name="Google Shape;1459;p4"/>
            <p:cNvSpPr/>
            <p:nvPr/>
          </p:nvSpPr>
          <p:spPr>
            <a:xfrm>
              <a:off x="12877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0" name="Google Shape;1460;p4"/>
            <p:cNvSpPr/>
            <p:nvPr/>
          </p:nvSpPr>
          <p:spPr>
            <a:xfrm>
              <a:off x="12877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1" name="Google Shape;1461;p4"/>
            <p:cNvSpPr/>
            <p:nvPr/>
          </p:nvSpPr>
          <p:spPr>
            <a:xfrm>
              <a:off x="12877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2" name="Google Shape;1462;p4"/>
            <p:cNvSpPr/>
            <p:nvPr/>
          </p:nvSpPr>
          <p:spPr>
            <a:xfrm>
              <a:off x="12877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3" name="Google Shape;1463;p4"/>
            <p:cNvSpPr/>
            <p:nvPr/>
          </p:nvSpPr>
          <p:spPr>
            <a:xfrm>
              <a:off x="12877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4" name="Google Shape;1464;p4"/>
            <p:cNvSpPr/>
            <p:nvPr/>
          </p:nvSpPr>
          <p:spPr>
            <a:xfrm>
              <a:off x="12877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5" name="Google Shape;1465;p4"/>
            <p:cNvSpPr/>
            <p:nvPr/>
          </p:nvSpPr>
          <p:spPr>
            <a:xfrm>
              <a:off x="12877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6" name="Google Shape;1466;p4"/>
            <p:cNvSpPr/>
            <p:nvPr/>
          </p:nvSpPr>
          <p:spPr>
            <a:xfrm>
              <a:off x="12877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7" name="Google Shape;1467;p4"/>
            <p:cNvSpPr/>
            <p:nvPr/>
          </p:nvSpPr>
          <p:spPr>
            <a:xfrm>
              <a:off x="12877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8" name="Google Shape;1468;p4"/>
            <p:cNvSpPr/>
            <p:nvPr/>
          </p:nvSpPr>
          <p:spPr>
            <a:xfrm>
              <a:off x="12877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9" name="Google Shape;1469;p4"/>
            <p:cNvSpPr/>
            <p:nvPr/>
          </p:nvSpPr>
          <p:spPr>
            <a:xfrm>
              <a:off x="12877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0" name="Google Shape;1470;p4"/>
            <p:cNvSpPr/>
            <p:nvPr/>
          </p:nvSpPr>
          <p:spPr>
            <a:xfrm>
              <a:off x="12877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1" name="Google Shape;1471;p4"/>
            <p:cNvSpPr/>
            <p:nvPr/>
          </p:nvSpPr>
          <p:spPr>
            <a:xfrm>
              <a:off x="12877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2" name="Google Shape;1472;p4"/>
            <p:cNvSpPr/>
            <p:nvPr/>
          </p:nvSpPr>
          <p:spPr>
            <a:xfrm>
              <a:off x="12877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3" name="Google Shape;1473;p4"/>
            <p:cNvSpPr/>
            <p:nvPr/>
          </p:nvSpPr>
          <p:spPr>
            <a:xfrm>
              <a:off x="12877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4" name="Google Shape;1474;p4"/>
            <p:cNvSpPr/>
            <p:nvPr/>
          </p:nvSpPr>
          <p:spPr>
            <a:xfrm>
              <a:off x="14382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5" name="Google Shape;1475;p4"/>
            <p:cNvSpPr/>
            <p:nvPr/>
          </p:nvSpPr>
          <p:spPr>
            <a:xfrm>
              <a:off x="14382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6" name="Google Shape;1476;p4"/>
            <p:cNvSpPr/>
            <p:nvPr/>
          </p:nvSpPr>
          <p:spPr>
            <a:xfrm>
              <a:off x="14382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7" name="Google Shape;1477;p4"/>
            <p:cNvSpPr/>
            <p:nvPr/>
          </p:nvSpPr>
          <p:spPr>
            <a:xfrm>
              <a:off x="14382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8" name="Google Shape;1478;p4"/>
            <p:cNvSpPr/>
            <p:nvPr/>
          </p:nvSpPr>
          <p:spPr>
            <a:xfrm>
              <a:off x="15887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9" name="Google Shape;1479;p4"/>
            <p:cNvSpPr/>
            <p:nvPr/>
          </p:nvSpPr>
          <p:spPr>
            <a:xfrm>
              <a:off x="15887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0" name="Google Shape;1480;p4"/>
            <p:cNvSpPr/>
            <p:nvPr/>
          </p:nvSpPr>
          <p:spPr>
            <a:xfrm>
              <a:off x="15887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1" name="Google Shape;1481;p4"/>
            <p:cNvSpPr/>
            <p:nvPr/>
          </p:nvSpPr>
          <p:spPr>
            <a:xfrm>
              <a:off x="15887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2" name="Google Shape;1482;p4"/>
            <p:cNvSpPr/>
            <p:nvPr/>
          </p:nvSpPr>
          <p:spPr>
            <a:xfrm>
              <a:off x="15887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3" name="Google Shape;1483;p4"/>
            <p:cNvSpPr/>
            <p:nvPr/>
          </p:nvSpPr>
          <p:spPr>
            <a:xfrm>
              <a:off x="15887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4" name="Google Shape;1484;p4"/>
            <p:cNvSpPr/>
            <p:nvPr/>
          </p:nvSpPr>
          <p:spPr>
            <a:xfrm>
              <a:off x="15887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5" name="Google Shape;1485;p4"/>
            <p:cNvSpPr/>
            <p:nvPr/>
          </p:nvSpPr>
          <p:spPr>
            <a:xfrm>
              <a:off x="15887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6" name="Google Shape;1486;p4"/>
            <p:cNvSpPr/>
            <p:nvPr/>
          </p:nvSpPr>
          <p:spPr>
            <a:xfrm>
              <a:off x="15887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7" name="Google Shape;1487;p4"/>
            <p:cNvSpPr/>
            <p:nvPr/>
          </p:nvSpPr>
          <p:spPr>
            <a:xfrm>
              <a:off x="15887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8" name="Google Shape;1488;p4"/>
            <p:cNvSpPr/>
            <p:nvPr/>
          </p:nvSpPr>
          <p:spPr>
            <a:xfrm>
              <a:off x="17392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9" name="Google Shape;1489;p4"/>
            <p:cNvSpPr/>
            <p:nvPr/>
          </p:nvSpPr>
          <p:spPr>
            <a:xfrm>
              <a:off x="17392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0" name="Google Shape;1490;p4"/>
            <p:cNvSpPr/>
            <p:nvPr/>
          </p:nvSpPr>
          <p:spPr>
            <a:xfrm>
              <a:off x="17392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1" name="Google Shape;1491;p4"/>
            <p:cNvSpPr/>
            <p:nvPr/>
          </p:nvSpPr>
          <p:spPr>
            <a:xfrm>
              <a:off x="17392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2" name="Google Shape;1492;p4"/>
            <p:cNvSpPr/>
            <p:nvPr/>
          </p:nvSpPr>
          <p:spPr>
            <a:xfrm>
              <a:off x="17392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3" name="Google Shape;1493;p4"/>
            <p:cNvSpPr/>
            <p:nvPr/>
          </p:nvSpPr>
          <p:spPr>
            <a:xfrm>
              <a:off x="17392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4" name="Google Shape;1494;p4"/>
            <p:cNvSpPr/>
            <p:nvPr/>
          </p:nvSpPr>
          <p:spPr>
            <a:xfrm>
              <a:off x="17392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5" name="Google Shape;1495;p4"/>
            <p:cNvSpPr/>
            <p:nvPr/>
          </p:nvSpPr>
          <p:spPr>
            <a:xfrm>
              <a:off x="17392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6" name="Google Shape;1496;p4"/>
            <p:cNvSpPr/>
            <p:nvPr/>
          </p:nvSpPr>
          <p:spPr>
            <a:xfrm>
              <a:off x="17392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7" name="Google Shape;1497;p4"/>
            <p:cNvSpPr/>
            <p:nvPr/>
          </p:nvSpPr>
          <p:spPr>
            <a:xfrm>
              <a:off x="17392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8" name="Google Shape;1498;p4"/>
            <p:cNvSpPr/>
            <p:nvPr/>
          </p:nvSpPr>
          <p:spPr>
            <a:xfrm>
              <a:off x="17392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9" name="Google Shape;1499;p4"/>
            <p:cNvSpPr/>
            <p:nvPr/>
          </p:nvSpPr>
          <p:spPr>
            <a:xfrm>
              <a:off x="17392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0" name="Google Shape;1500;p4"/>
            <p:cNvSpPr/>
            <p:nvPr/>
          </p:nvSpPr>
          <p:spPr>
            <a:xfrm>
              <a:off x="17392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1" name="Google Shape;1501;p4"/>
            <p:cNvSpPr/>
            <p:nvPr/>
          </p:nvSpPr>
          <p:spPr>
            <a:xfrm>
              <a:off x="17392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2" name="Google Shape;1502;p4"/>
            <p:cNvSpPr/>
            <p:nvPr/>
          </p:nvSpPr>
          <p:spPr>
            <a:xfrm>
              <a:off x="17392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3" name="Google Shape;1503;p4"/>
            <p:cNvSpPr/>
            <p:nvPr/>
          </p:nvSpPr>
          <p:spPr>
            <a:xfrm>
              <a:off x="17392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4" name="Google Shape;1504;p4"/>
            <p:cNvSpPr/>
            <p:nvPr/>
          </p:nvSpPr>
          <p:spPr>
            <a:xfrm>
              <a:off x="17392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5" name="Google Shape;1505;p4"/>
            <p:cNvSpPr/>
            <p:nvPr/>
          </p:nvSpPr>
          <p:spPr>
            <a:xfrm>
              <a:off x="188975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6" name="Google Shape;1506;p4"/>
            <p:cNvSpPr/>
            <p:nvPr/>
          </p:nvSpPr>
          <p:spPr>
            <a:xfrm>
              <a:off x="188975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7" name="Google Shape;1507;p4"/>
            <p:cNvSpPr/>
            <p:nvPr/>
          </p:nvSpPr>
          <p:spPr>
            <a:xfrm>
              <a:off x="188975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8" name="Google Shape;1508;p4"/>
            <p:cNvSpPr/>
            <p:nvPr/>
          </p:nvSpPr>
          <p:spPr>
            <a:xfrm>
              <a:off x="188975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9" name="Google Shape;1509;p4"/>
            <p:cNvSpPr/>
            <p:nvPr/>
          </p:nvSpPr>
          <p:spPr>
            <a:xfrm>
              <a:off x="188975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0" name="Google Shape;1510;p4"/>
            <p:cNvSpPr/>
            <p:nvPr/>
          </p:nvSpPr>
          <p:spPr>
            <a:xfrm>
              <a:off x="188975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1" name="Google Shape;1511;p4"/>
            <p:cNvSpPr/>
            <p:nvPr/>
          </p:nvSpPr>
          <p:spPr>
            <a:xfrm>
              <a:off x="188975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2" name="Google Shape;1512;p4"/>
            <p:cNvSpPr/>
            <p:nvPr/>
          </p:nvSpPr>
          <p:spPr>
            <a:xfrm>
              <a:off x="188975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3" name="Google Shape;1513;p4"/>
            <p:cNvSpPr/>
            <p:nvPr/>
          </p:nvSpPr>
          <p:spPr>
            <a:xfrm>
              <a:off x="188975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4" name="Google Shape;1514;p4"/>
            <p:cNvSpPr/>
            <p:nvPr/>
          </p:nvSpPr>
          <p:spPr>
            <a:xfrm>
              <a:off x="188975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5" name="Google Shape;1515;p4"/>
            <p:cNvSpPr/>
            <p:nvPr/>
          </p:nvSpPr>
          <p:spPr>
            <a:xfrm>
              <a:off x="188975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6" name="Google Shape;1516;p4"/>
            <p:cNvSpPr/>
            <p:nvPr/>
          </p:nvSpPr>
          <p:spPr>
            <a:xfrm>
              <a:off x="20402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7" name="Google Shape;1517;p4"/>
            <p:cNvSpPr/>
            <p:nvPr/>
          </p:nvSpPr>
          <p:spPr>
            <a:xfrm>
              <a:off x="20402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8" name="Google Shape;1518;p4"/>
            <p:cNvSpPr/>
            <p:nvPr/>
          </p:nvSpPr>
          <p:spPr>
            <a:xfrm>
              <a:off x="204027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9" name="Google Shape;1519;p4"/>
            <p:cNvSpPr/>
            <p:nvPr/>
          </p:nvSpPr>
          <p:spPr>
            <a:xfrm>
              <a:off x="20402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0" name="Google Shape;1520;p4"/>
            <p:cNvSpPr/>
            <p:nvPr/>
          </p:nvSpPr>
          <p:spPr>
            <a:xfrm>
              <a:off x="20402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1" name="Google Shape;1521;p4"/>
            <p:cNvSpPr/>
            <p:nvPr/>
          </p:nvSpPr>
          <p:spPr>
            <a:xfrm>
              <a:off x="20402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2" name="Google Shape;1522;p4"/>
            <p:cNvSpPr/>
            <p:nvPr/>
          </p:nvSpPr>
          <p:spPr>
            <a:xfrm>
              <a:off x="20402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3" name="Google Shape;1523;p4"/>
            <p:cNvSpPr/>
            <p:nvPr/>
          </p:nvSpPr>
          <p:spPr>
            <a:xfrm>
              <a:off x="20402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4" name="Google Shape;1524;p4"/>
            <p:cNvSpPr/>
            <p:nvPr/>
          </p:nvSpPr>
          <p:spPr>
            <a:xfrm>
              <a:off x="20402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5" name="Google Shape;1525;p4"/>
            <p:cNvSpPr/>
            <p:nvPr/>
          </p:nvSpPr>
          <p:spPr>
            <a:xfrm>
              <a:off x="20402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6" name="Google Shape;1526;p4"/>
            <p:cNvSpPr/>
            <p:nvPr/>
          </p:nvSpPr>
          <p:spPr>
            <a:xfrm>
              <a:off x="20402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7" name="Google Shape;1527;p4"/>
            <p:cNvSpPr/>
            <p:nvPr/>
          </p:nvSpPr>
          <p:spPr>
            <a:xfrm>
              <a:off x="204027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8" name="Google Shape;1528;p4"/>
            <p:cNvSpPr/>
            <p:nvPr/>
          </p:nvSpPr>
          <p:spPr>
            <a:xfrm>
              <a:off x="204027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9" name="Google Shape;1529;p4"/>
            <p:cNvSpPr/>
            <p:nvPr/>
          </p:nvSpPr>
          <p:spPr>
            <a:xfrm>
              <a:off x="219077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0" name="Google Shape;1530;p4"/>
            <p:cNvSpPr/>
            <p:nvPr/>
          </p:nvSpPr>
          <p:spPr>
            <a:xfrm>
              <a:off x="219077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1" name="Google Shape;1531;p4"/>
            <p:cNvSpPr/>
            <p:nvPr/>
          </p:nvSpPr>
          <p:spPr>
            <a:xfrm>
              <a:off x="219077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2" name="Google Shape;1532;p4"/>
            <p:cNvSpPr/>
            <p:nvPr/>
          </p:nvSpPr>
          <p:spPr>
            <a:xfrm>
              <a:off x="219077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3" name="Google Shape;1533;p4"/>
            <p:cNvSpPr/>
            <p:nvPr/>
          </p:nvSpPr>
          <p:spPr>
            <a:xfrm>
              <a:off x="219077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4" name="Google Shape;1534;p4"/>
            <p:cNvSpPr/>
            <p:nvPr/>
          </p:nvSpPr>
          <p:spPr>
            <a:xfrm>
              <a:off x="2190775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5" name="Google Shape;1535;p4"/>
            <p:cNvSpPr/>
            <p:nvPr/>
          </p:nvSpPr>
          <p:spPr>
            <a:xfrm>
              <a:off x="219077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6" name="Google Shape;1536;p4"/>
            <p:cNvSpPr/>
            <p:nvPr/>
          </p:nvSpPr>
          <p:spPr>
            <a:xfrm>
              <a:off x="219077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7" name="Google Shape;1537;p4"/>
            <p:cNvSpPr/>
            <p:nvPr/>
          </p:nvSpPr>
          <p:spPr>
            <a:xfrm>
              <a:off x="2190775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8" name="Google Shape;1538;p4"/>
            <p:cNvSpPr/>
            <p:nvPr/>
          </p:nvSpPr>
          <p:spPr>
            <a:xfrm>
              <a:off x="23413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9" name="Google Shape;1539;p4"/>
            <p:cNvSpPr/>
            <p:nvPr/>
          </p:nvSpPr>
          <p:spPr>
            <a:xfrm>
              <a:off x="23413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0" name="Google Shape;1540;p4"/>
            <p:cNvSpPr/>
            <p:nvPr/>
          </p:nvSpPr>
          <p:spPr>
            <a:xfrm>
              <a:off x="234130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1" name="Google Shape;1541;p4"/>
            <p:cNvSpPr/>
            <p:nvPr/>
          </p:nvSpPr>
          <p:spPr>
            <a:xfrm>
              <a:off x="234130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2" name="Google Shape;1542;p4"/>
            <p:cNvSpPr/>
            <p:nvPr/>
          </p:nvSpPr>
          <p:spPr>
            <a:xfrm>
              <a:off x="234130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3" name="Google Shape;1543;p4"/>
            <p:cNvSpPr/>
            <p:nvPr/>
          </p:nvSpPr>
          <p:spPr>
            <a:xfrm>
              <a:off x="23413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4" name="Google Shape;1544;p4"/>
            <p:cNvSpPr/>
            <p:nvPr/>
          </p:nvSpPr>
          <p:spPr>
            <a:xfrm>
              <a:off x="23413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5" name="Google Shape;1545;p4"/>
            <p:cNvSpPr/>
            <p:nvPr/>
          </p:nvSpPr>
          <p:spPr>
            <a:xfrm>
              <a:off x="234130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6" name="Google Shape;1546;p4"/>
            <p:cNvSpPr/>
            <p:nvPr/>
          </p:nvSpPr>
          <p:spPr>
            <a:xfrm>
              <a:off x="249180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7" name="Google Shape;1547;p4"/>
            <p:cNvSpPr/>
            <p:nvPr/>
          </p:nvSpPr>
          <p:spPr>
            <a:xfrm>
              <a:off x="24918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8" name="Google Shape;1548;p4"/>
            <p:cNvSpPr/>
            <p:nvPr/>
          </p:nvSpPr>
          <p:spPr>
            <a:xfrm>
              <a:off x="249180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9" name="Google Shape;1549;p4"/>
            <p:cNvSpPr/>
            <p:nvPr/>
          </p:nvSpPr>
          <p:spPr>
            <a:xfrm>
              <a:off x="24918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0" name="Google Shape;1550;p4"/>
            <p:cNvSpPr/>
            <p:nvPr/>
          </p:nvSpPr>
          <p:spPr>
            <a:xfrm>
              <a:off x="24918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1" name="Google Shape;1551;p4"/>
            <p:cNvSpPr/>
            <p:nvPr/>
          </p:nvSpPr>
          <p:spPr>
            <a:xfrm>
              <a:off x="26423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2" name="Google Shape;1552;p4"/>
            <p:cNvSpPr/>
            <p:nvPr/>
          </p:nvSpPr>
          <p:spPr>
            <a:xfrm>
              <a:off x="26423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3" name="Google Shape;1553;p4"/>
            <p:cNvSpPr/>
            <p:nvPr/>
          </p:nvSpPr>
          <p:spPr>
            <a:xfrm>
              <a:off x="26423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4" name="Google Shape;1554;p4"/>
            <p:cNvSpPr/>
            <p:nvPr/>
          </p:nvSpPr>
          <p:spPr>
            <a:xfrm>
              <a:off x="26423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5" name="Google Shape;1555;p4"/>
            <p:cNvSpPr/>
            <p:nvPr/>
          </p:nvSpPr>
          <p:spPr>
            <a:xfrm>
              <a:off x="26423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6" name="Google Shape;1556;p4"/>
            <p:cNvSpPr/>
            <p:nvPr/>
          </p:nvSpPr>
          <p:spPr>
            <a:xfrm>
              <a:off x="27928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7" name="Google Shape;1557;p4"/>
            <p:cNvSpPr/>
            <p:nvPr/>
          </p:nvSpPr>
          <p:spPr>
            <a:xfrm>
              <a:off x="294332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8" name="Google Shape;1558;p4"/>
            <p:cNvSpPr/>
            <p:nvPr/>
          </p:nvSpPr>
          <p:spPr>
            <a:xfrm>
              <a:off x="294332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9" name="Google Shape;1559;p4"/>
            <p:cNvSpPr/>
            <p:nvPr/>
          </p:nvSpPr>
          <p:spPr>
            <a:xfrm>
              <a:off x="30938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0" name="Google Shape;1560;p4"/>
            <p:cNvSpPr/>
            <p:nvPr/>
          </p:nvSpPr>
          <p:spPr>
            <a:xfrm>
              <a:off x="33948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1" name="Google Shape;1561;p4"/>
            <p:cNvSpPr/>
            <p:nvPr/>
          </p:nvSpPr>
          <p:spPr>
            <a:xfrm>
              <a:off x="35453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62" name="Google Shape;1562;p4"/>
          <p:cNvSpPr txBox="1"/>
          <p:nvPr>
            <p:ph idx="12" type="sldNum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1563" name="Shape 1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Google Shape;1564;p5"/>
          <p:cNvSpPr txBox="1"/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65" name="Google Shape;1565;p5"/>
          <p:cNvSpPr txBox="1"/>
          <p:nvPr>
            <p:ph idx="1" type="body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SzPts val="2400"/>
              <a:buChar char="▪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grpSp>
        <p:nvGrpSpPr>
          <p:cNvPr id="1566" name="Google Shape;1566;p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567" name="Google Shape;1567;p5"/>
            <p:cNvSpPr/>
            <p:nvPr/>
          </p:nvSpPr>
          <p:spPr>
            <a:xfrm>
              <a:off x="530780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8" name="Google Shape;1568;p5"/>
            <p:cNvSpPr/>
            <p:nvPr/>
          </p:nvSpPr>
          <p:spPr>
            <a:xfrm>
              <a:off x="530780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9" name="Google Shape;1569;p5"/>
            <p:cNvSpPr/>
            <p:nvPr/>
          </p:nvSpPr>
          <p:spPr>
            <a:xfrm>
              <a:off x="530780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0" name="Google Shape;1570;p5"/>
            <p:cNvSpPr/>
            <p:nvPr/>
          </p:nvSpPr>
          <p:spPr>
            <a:xfrm>
              <a:off x="530780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1" name="Google Shape;1571;p5"/>
            <p:cNvSpPr/>
            <p:nvPr/>
          </p:nvSpPr>
          <p:spPr>
            <a:xfrm>
              <a:off x="530780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2" name="Google Shape;1572;p5"/>
            <p:cNvSpPr/>
            <p:nvPr/>
          </p:nvSpPr>
          <p:spPr>
            <a:xfrm>
              <a:off x="530780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3" name="Google Shape;1573;p5"/>
            <p:cNvSpPr/>
            <p:nvPr/>
          </p:nvSpPr>
          <p:spPr>
            <a:xfrm>
              <a:off x="530780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4" name="Google Shape;1574;p5"/>
            <p:cNvSpPr/>
            <p:nvPr/>
          </p:nvSpPr>
          <p:spPr>
            <a:xfrm>
              <a:off x="530780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5" name="Google Shape;1575;p5"/>
            <p:cNvSpPr/>
            <p:nvPr/>
          </p:nvSpPr>
          <p:spPr>
            <a:xfrm>
              <a:off x="530780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6" name="Google Shape;1576;p5"/>
            <p:cNvSpPr/>
            <p:nvPr/>
          </p:nvSpPr>
          <p:spPr>
            <a:xfrm>
              <a:off x="530780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7" name="Google Shape;1577;p5"/>
            <p:cNvSpPr/>
            <p:nvPr/>
          </p:nvSpPr>
          <p:spPr>
            <a:xfrm>
              <a:off x="530780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8" name="Google Shape;1578;p5"/>
            <p:cNvSpPr/>
            <p:nvPr/>
          </p:nvSpPr>
          <p:spPr>
            <a:xfrm>
              <a:off x="530780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9" name="Google Shape;1579;p5"/>
            <p:cNvSpPr/>
            <p:nvPr/>
          </p:nvSpPr>
          <p:spPr>
            <a:xfrm>
              <a:off x="530780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0" name="Google Shape;1580;p5"/>
            <p:cNvSpPr/>
            <p:nvPr/>
          </p:nvSpPr>
          <p:spPr>
            <a:xfrm>
              <a:off x="530780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1" name="Google Shape;1581;p5"/>
            <p:cNvSpPr/>
            <p:nvPr/>
          </p:nvSpPr>
          <p:spPr>
            <a:xfrm>
              <a:off x="530780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2" name="Google Shape;1582;p5"/>
            <p:cNvSpPr/>
            <p:nvPr/>
          </p:nvSpPr>
          <p:spPr>
            <a:xfrm>
              <a:off x="530780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3" name="Google Shape;1583;p5"/>
            <p:cNvSpPr/>
            <p:nvPr/>
          </p:nvSpPr>
          <p:spPr>
            <a:xfrm>
              <a:off x="530780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4" name="Google Shape;1584;p5"/>
            <p:cNvSpPr/>
            <p:nvPr/>
          </p:nvSpPr>
          <p:spPr>
            <a:xfrm>
              <a:off x="530780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5" name="Google Shape;1585;p5"/>
            <p:cNvSpPr/>
            <p:nvPr/>
          </p:nvSpPr>
          <p:spPr>
            <a:xfrm>
              <a:off x="530780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6" name="Google Shape;1586;p5"/>
            <p:cNvSpPr/>
            <p:nvPr/>
          </p:nvSpPr>
          <p:spPr>
            <a:xfrm>
              <a:off x="530780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7" name="Google Shape;1587;p5"/>
            <p:cNvSpPr/>
            <p:nvPr/>
          </p:nvSpPr>
          <p:spPr>
            <a:xfrm>
              <a:off x="530780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8" name="Google Shape;1588;p5"/>
            <p:cNvSpPr/>
            <p:nvPr/>
          </p:nvSpPr>
          <p:spPr>
            <a:xfrm>
              <a:off x="530780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9" name="Google Shape;1589;p5"/>
            <p:cNvSpPr/>
            <p:nvPr/>
          </p:nvSpPr>
          <p:spPr>
            <a:xfrm>
              <a:off x="530780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0" name="Google Shape;1590;p5"/>
            <p:cNvSpPr/>
            <p:nvPr/>
          </p:nvSpPr>
          <p:spPr>
            <a:xfrm>
              <a:off x="530780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1" name="Google Shape;1591;p5"/>
            <p:cNvSpPr/>
            <p:nvPr/>
          </p:nvSpPr>
          <p:spPr>
            <a:xfrm>
              <a:off x="530780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2" name="Google Shape;1592;p5"/>
            <p:cNvSpPr/>
            <p:nvPr/>
          </p:nvSpPr>
          <p:spPr>
            <a:xfrm>
              <a:off x="530780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3" name="Google Shape;1593;p5"/>
            <p:cNvSpPr/>
            <p:nvPr/>
          </p:nvSpPr>
          <p:spPr>
            <a:xfrm>
              <a:off x="530780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4" name="Google Shape;1594;p5"/>
            <p:cNvSpPr/>
            <p:nvPr/>
          </p:nvSpPr>
          <p:spPr>
            <a:xfrm>
              <a:off x="530780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5" name="Google Shape;1595;p5"/>
            <p:cNvSpPr/>
            <p:nvPr/>
          </p:nvSpPr>
          <p:spPr>
            <a:xfrm>
              <a:off x="530780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6" name="Google Shape;1596;p5"/>
            <p:cNvSpPr/>
            <p:nvPr/>
          </p:nvSpPr>
          <p:spPr>
            <a:xfrm>
              <a:off x="530780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7" name="Google Shape;1597;p5"/>
            <p:cNvSpPr/>
            <p:nvPr/>
          </p:nvSpPr>
          <p:spPr>
            <a:xfrm>
              <a:off x="530780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8" name="Google Shape;1598;p5"/>
            <p:cNvSpPr/>
            <p:nvPr/>
          </p:nvSpPr>
          <p:spPr>
            <a:xfrm>
              <a:off x="530780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9" name="Google Shape;1599;p5"/>
            <p:cNvSpPr/>
            <p:nvPr/>
          </p:nvSpPr>
          <p:spPr>
            <a:xfrm>
              <a:off x="530780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0" name="Google Shape;1600;p5"/>
            <p:cNvSpPr/>
            <p:nvPr/>
          </p:nvSpPr>
          <p:spPr>
            <a:xfrm>
              <a:off x="530780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1" name="Google Shape;1601;p5"/>
            <p:cNvSpPr/>
            <p:nvPr/>
          </p:nvSpPr>
          <p:spPr>
            <a:xfrm>
              <a:off x="530780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2" name="Google Shape;1602;p5"/>
            <p:cNvSpPr/>
            <p:nvPr/>
          </p:nvSpPr>
          <p:spPr>
            <a:xfrm>
              <a:off x="54583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3" name="Google Shape;1603;p5"/>
            <p:cNvSpPr/>
            <p:nvPr/>
          </p:nvSpPr>
          <p:spPr>
            <a:xfrm>
              <a:off x="54583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4" name="Google Shape;1604;p5"/>
            <p:cNvSpPr/>
            <p:nvPr/>
          </p:nvSpPr>
          <p:spPr>
            <a:xfrm>
              <a:off x="54583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5" name="Google Shape;1605;p5"/>
            <p:cNvSpPr/>
            <p:nvPr/>
          </p:nvSpPr>
          <p:spPr>
            <a:xfrm>
              <a:off x="54583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6" name="Google Shape;1606;p5"/>
            <p:cNvSpPr/>
            <p:nvPr/>
          </p:nvSpPr>
          <p:spPr>
            <a:xfrm>
              <a:off x="54583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7" name="Google Shape;1607;p5"/>
            <p:cNvSpPr/>
            <p:nvPr/>
          </p:nvSpPr>
          <p:spPr>
            <a:xfrm>
              <a:off x="54583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8" name="Google Shape;1608;p5"/>
            <p:cNvSpPr/>
            <p:nvPr/>
          </p:nvSpPr>
          <p:spPr>
            <a:xfrm>
              <a:off x="54583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9" name="Google Shape;1609;p5"/>
            <p:cNvSpPr/>
            <p:nvPr/>
          </p:nvSpPr>
          <p:spPr>
            <a:xfrm>
              <a:off x="54583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0" name="Google Shape;1610;p5"/>
            <p:cNvSpPr/>
            <p:nvPr/>
          </p:nvSpPr>
          <p:spPr>
            <a:xfrm>
              <a:off x="54583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1" name="Google Shape;1611;p5"/>
            <p:cNvSpPr/>
            <p:nvPr/>
          </p:nvSpPr>
          <p:spPr>
            <a:xfrm>
              <a:off x="54583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2" name="Google Shape;1612;p5"/>
            <p:cNvSpPr/>
            <p:nvPr/>
          </p:nvSpPr>
          <p:spPr>
            <a:xfrm>
              <a:off x="54583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3" name="Google Shape;1613;p5"/>
            <p:cNvSpPr/>
            <p:nvPr/>
          </p:nvSpPr>
          <p:spPr>
            <a:xfrm>
              <a:off x="54583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4" name="Google Shape;1614;p5"/>
            <p:cNvSpPr/>
            <p:nvPr/>
          </p:nvSpPr>
          <p:spPr>
            <a:xfrm>
              <a:off x="54583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5" name="Google Shape;1615;p5"/>
            <p:cNvSpPr/>
            <p:nvPr/>
          </p:nvSpPr>
          <p:spPr>
            <a:xfrm>
              <a:off x="54583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6" name="Google Shape;1616;p5"/>
            <p:cNvSpPr/>
            <p:nvPr/>
          </p:nvSpPr>
          <p:spPr>
            <a:xfrm>
              <a:off x="54583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7" name="Google Shape;1617;p5"/>
            <p:cNvSpPr/>
            <p:nvPr/>
          </p:nvSpPr>
          <p:spPr>
            <a:xfrm>
              <a:off x="54583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8" name="Google Shape;1618;p5"/>
            <p:cNvSpPr/>
            <p:nvPr/>
          </p:nvSpPr>
          <p:spPr>
            <a:xfrm>
              <a:off x="54583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9" name="Google Shape;1619;p5"/>
            <p:cNvSpPr/>
            <p:nvPr/>
          </p:nvSpPr>
          <p:spPr>
            <a:xfrm>
              <a:off x="54583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0" name="Google Shape;1620;p5"/>
            <p:cNvSpPr/>
            <p:nvPr/>
          </p:nvSpPr>
          <p:spPr>
            <a:xfrm>
              <a:off x="54583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1" name="Google Shape;1621;p5"/>
            <p:cNvSpPr/>
            <p:nvPr/>
          </p:nvSpPr>
          <p:spPr>
            <a:xfrm>
              <a:off x="54583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2" name="Google Shape;1622;p5"/>
            <p:cNvSpPr/>
            <p:nvPr/>
          </p:nvSpPr>
          <p:spPr>
            <a:xfrm>
              <a:off x="54583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3" name="Google Shape;1623;p5"/>
            <p:cNvSpPr/>
            <p:nvPr/>
          </p:nvSpPr>
          <p:spPr>
            <a:xfrm>
              <a:off x="54583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24" name="Google Shape;1624;p5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625" name="Google Shape;1625;p5"/>
            <p:cNvSpPr/>
            <p:nvPr/>
          </p:nvSpPr>
          <p:spPr>
            <a:xfrm>
              <a:off x="54583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6" name="Google Shape;1626;p5"/>
            <p:cNvSpPr/>
            <p:nvPr/>
          </p:nvSpPr>
          <p:spPr>
            <a:xfrm>
              <a:off x="54583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7" name="Google Shape;1627;p5"/>
            <p:cNvSpPr/>
            <p:nvPr/>
          </p:nvSpPr>
          <p:spPr>
            <a:xfrm>
              <a:off x="54583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8" name="Google Shape;1628;p5"/>
            <p:cNvSpPr/>
            <p:nvPr/>
          </p:nvSpPr>
          <p:spPr>
            <a:xfrm>
              <a:off x="54583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9" name="Google Shape;1629;p5"/>
            <p:cNvSpPr/>
            <p:nvPr/>
          </p:nvSpPr>
          <p:spPr>
            <a:xfrm>
              <a:off x="54583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0" name="Google Shape;1630;p5"/>
            <p:cNvSpPr/>
            <p:nvPr/>
          </p:nvSpPr>
          <p:spPr>
            <a:xfrm>
              <a:off x="54583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1" name="Google Shape;1631;p5"/>
            <p:cNvSpPr/>
            <p:nvPr/>
          </p:nvSpPr>
          <p:spPr>
            <a:xfrm>
              <a:off x="54583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2" name="Google Shape;1632;p5"/>
            <p:cNvSpPr/>
            <p:nvPr/>
          </p:nvSpPr>
          <p:spPr>
            <a:xfrm>
              <a:off x="54583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3" name="Google Shape;1633;p5"/>
            <p:cNvSpPr/>
            <p:nvPr/>
          </p:nvSpPr>
          <p:spPr>
            <a:xfrm>
              <a:off x="54583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4" name="Google Shape;1634;p5"/>
            <p:cNvSpPr/>
            <p:nvPr/>
          </p:nvSpPr>
          <p:spPr>
            <a:xfrm>
              <a:off x="54583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5" name="Google Shape;1635;p5"/>
            <p:cNvSpPr/>
            <p:nvPr/>
          </p:nvSpPr>
          <p:spPr>
            <a:xfrm>
              <a:off x="54583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6" name="Google Shape;1636;p5"/>
            <p:cNvSpPr/>
            <p:nvPr/>
          </p:nvSpPr>
          <p:spPr>
            <a:xfrm>
              <a:off x="54583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7" name="Google Shape;1637;p5"/>
            <p:cNvSpPr/>
            <p:nvPr/>
          </p:nvSpPr>
          <p:spPr>
            <a:xfrm>
              <a:off x="54583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8" name="Google Shape;1638;p5"/>
            <p:cNvSpPr/>
            <p:nvPr/>
          </p:nvSpPr>
          <p:spPr>
            <a:xfrm>
              <a:off x="56088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9" name="Google Shape;1639;p5"/>
            <p:cNvSpPr/>
            <p:nvPr/>
          </p:nvSpPr>
          <p:spPr>
            <a:xfrm>
              <a:off x="56088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0" name="Google Shape;1640;p5"/>
            <p:cNvSpPr/>
            <p:nvPr/>
          </p:nvSpPr>
          <p:spPr>
            <a:xfrm>
              <a:off x="56088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1" name="Google Shape;1641;p5"/>
            <p:cNvSpPr/>
            <p:nvPr/>
          </p:nvSpPr>
          <p:spPr>
            <a:xfrm>
              <a:off x="56088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2" name="Google Shape;1642;p5"/>
            <p:cNvSpPr/>
            <p:nvPr/>
          </p:nvSpPr>
          <p:spPr>
            <a:xfrm>
              <a:off x="56088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3" name="Google Shape;1643;p5"/>
            <p:cNvSpPr/>
            <p:nvPr/>
          </p:nvSpPr>
          <p:spPr>
            <a:xfrm>
              <a:off x="56088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4" name="Google Shape;1644;p5"/>
            <p:cNvSpPr/>
            <p:nvPr/>
          </p:nvSpPr>
          <p:spPr>
            <a:xfrm>
              <a:off x="56088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5" name="Google Shape;1645;p5"/>
            <p:cNvSpPr/>
            <p:nvPr/>
          </p:nvSpPr>
          <p:spPr>
            <a:xfrm>
              <a:off x="56088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6" name="Google Shape;1646;p5"/>
            <p:cNvSpPr/>
            <p:nvPr/>
          </p:nvSpPr>
          <p:spPr>
            <a:xfrm>
              <a:off x="56088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7" name="Google Shape;1647;p5"/>
            <p:cNvSpPr/>
            <p:nvPr/>
          </p:nvSpPr>
          <p:spPr>
            <a:xfrm>
              <a:off x="56088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8" name="Google Shape;1648;p5"/>
            <p:cNvSpPr/>
            <p:nvPr/>
          </p:nvSpPr>
          <p:spPr>
            <a:xfrm>
              <a:off x="56088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9" name="Google Shape;1649;p5"/>
            <p:cNvSpPr/>
            <p:nvPr/>
          </p:nvSpPr>
          <p:spPr>
            <a:xfrm>
              <a:off x="56088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0" name="Google Shape;1650;p5"/>
            <p:cNvSpPr/>
            <p:nvPr/>
          </p:nvSpPr>
          <p:spPr>
            <a:xfrm>
              <a:off x="56088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1" name="Google Shape;1651;p5"/>
            <p:cNvSpPr/>
            <p:nvPr/>
          </p:nvSpPr>
          <p:spPr>
            <a:xfrm>
              <a:off x="56088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2" name="Google Shape;1652;p5"/>
            <p:cNvSpPr/>
            <p:nvPr/>
          </p:nvSpPr>
          <p:spPr>
            <a:xfrm>
              <a:off x="56088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3" name="Google Shape;1653;p5"/>
            <p:cNvSpPr/>
            <p:nvPr/>
          </p:nvSpPr>
          <p:spPr>
            <a:xfrm>
              <a:off x="56088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4" name="Google Shape;1654;p5"/>
            <p:cNvSpPr/>
            <p:nvPr/>
          </p:nvSpPr>
          <p:spPr>
            <a:xfrm>
              <a:off x="56088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5" name="Google Shape;1655;p5"/>
            <p:cNvSpPr/>
            <p:nvPr/>
          </p:nvSpPr>
          <p:spPr>
            <a:xfrm>
              <a:off x="56088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6" name="Google Shape;1656;p5"/>
            <p:cNvSpPr/>
            <p:nvPr/>
          </p:nvSpPr>
          <p:spPr>
            <a:xfrm>
              <a:off x="56088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7" name="Google Shape;1657;p5"/>
            <p:cNvSpPr/>
            <p:nvPr/>
          </p:nvSpPr>
          <p:spPr>
            <a:xfrm>
              <a:off x="56088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8" name="Google Shape;1658;p5"/>
            <p:cNvSpPr/>
            <p:nvPr/>
          </p:nvSpPr>
          <p:spPr>
            <a:xfrm>
              <a:off x="56088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9" name="Google Shape;1659;p5"/>
            <p:cNvSpPr/>
            <p:nvPr/>
          </p:nvSpPr>
          <p:spPr>
            <a:xfrm>
              <a:off x="56088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0" name="Google Shape;1660;p5"/>
            <p:cNvSpPr/>
            <p:nvPr/>
          </p:nvSpPr>
          <p:spPr>
            <a:xfrm>
              <a:off x="56088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1" name="Google Shape;1661;p5"/>
            <p:cNvSpPr/>
            <p:nvPr/>
          </p:nvSpPr>
          <p:spPr>
            <a:xfrm>
              <a:off x="56088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2" name="Google Shape;1662;p5"/>
            <p:cNvSpPr/>
            <p:nvPr/>
          </p:nvSpPr>
          <p:spPr>
            <a:xfrm>
              <a:off x="56088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3" name="Google Shape;1663;p5"/>
            <p:cNvSpPr/>
            <p:nvPr/>
          </p:nvSpPr>
          <p:spPr>
            <a:xfrm>
              <a:off x="56088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4" name="Google Shape;1664;p5"/>
            <p:cNvSpPr/>
            <p:nvPr/>
          </p:nvSpPr>
          <p:spPr>
            <a:xfrm>
              <a:off x="56088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5" name="Google Shape;1665;p5"/>
            <p:cNvSpPr/>
            <p:nvPr/>
          </p:nvSpPr>
          <p:spPr>
            <a:xfrm>
              <a:off x="56088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6" name="Google Shape;1666;p5"/>
            <p:cNvSpPr/>
            <p:nvPr/>
          </p:nvSpPr>
          <p:spPr>
            <a:xfrm>
              <a:off x="56088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7" name="Google Shape;1667;p5"/>
            <p:cNvSpPr/>
            <p:nvPr/>
          </p:nvSpPr>
          <p:spPr>
            <a:xfrm>
              <a:off x="56088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8" name="Google Shape;1668;p5"/>
            <p:cNvSpPr/>
            <p:nvPr/>
          </p:nvSpPr>
          <p:spPr>
            <a:xfrm>
              <a:off x="56088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9" name="Google Shape;1669;p5"/>
            <p:cNvSpPr/>
            <p:nvPr/>
          </p:nvSpPr>
          <p:spPr>
            <a:xfrm>
              <a:off x="57593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0" name="Google Shape;1670;p5"/>
            <p:cNvSpPr/>
            <p:nvPr/>
          </p:nvSpPr>
          <p:spPr>
            <a:xfrm>
              <a:off x="57593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1" name="Google Shape;1671;p5"/>
            <p:cNvSpPr/>
            <p:nvPr/>
          </p:nvSpPr>
          <p:spPr>
            <a:xfrm>
              <a:off x="57593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2" name="Google Shape;1672;p5"/>
            <p:cNvSpPr/>
            <p:nvPr/>
          </p:nvSpPr>
          <p:spPr>
            <a:xfrm>
              <a:off x="57593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3" name="Google Shape;1673;p5"/>
            <p:cNvSpPr/>
            <p:nvPr/>
          </p:nvSpPr>
          <p:spPr>
            <a:xfrm>
              <a:off x="57593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4" name="Google Shape;1674;p5"/>
            <p:cNvSpPr/>
            <p:nvPr/>
          </p:nvSpPr>
          <p:spPr>
            <a:xfrm>
              <a:off x="57593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5" name="Google Shape;1675;p5"/>
            <p:cNvSpPr/>
            <p:nvPr/>
          </p:nvSpPr>
          <p:spPr>
            <a:xfrm>
              <a:off x="57593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6" name="Google Shape;1676;p5"/>
            <p:cNvSpPr/>
            <p:nvPr/>
          </p:nvSpPr>
          <p:spPr>
            <a:xfrm>
              <a:off x="57593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7" name="Google Shape;1677;p5"/>
            <p:cNvSpPr/>
            <p:nvPr/>
          </p:nvSpPr>
          <p:spPr>
            <a:xfrm>
              <a:off x="57593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8" name="Google Shape;1678;p5"/>
            <p:cNvSpPr/>
            <p:nvPr/>
          </p:nvSpPr>
          <p:spPr>
            <a:xfrm>
              <a:off x="57593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9" name="Google Shape;1679;p5"/>
            <p:cNvSpPr/>
            <p:nvPr/>
          </p:nvSpPr>
          <p:spPr>
            <a:xfrm>
              <a:off x="57593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0" name="Google Shape;1680;p5"/>
            <p:cNvSpPr/>
            <p:nvPr/>
          </p:nvSpPr>
          <p:spPr>
            <a:xfrm>
              <a:off x="59098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1" name="Google Shape;1681;p5"/>
            <p:cNvSpPr/>
            <p:nvPr/>
          </p:nvSpPr>
          <p:spPr>
            <a:xfrm>
              <a:off x="59098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2" name="Google Shape;1682;p5"/>
            <p:cNvSpPr/>
            <p:nvPr/>
          </p:nvSpPr>
          <p:spPr>
            <a:xfrm>
              <a:off x="59098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3" name="Google Shape;1683;p5"/>
            <p:cNvSpPr/>
            <p:nvPr/>
          </p:nvSpPr>
          <p:spPr>
            <a:xfrm>
              <a:off x="606037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4" name="Google Shape;1684;p5"/>
            <p:cNvSpPr/>
            <p:nvPr/>
          </p:nvSpPr>
          <p:spPr>
            <a:xfrm>
              <a:off x="62108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5" name="Google Shape;1685;p5"/>
            <p:cNvSpPr/>
            <p:nvPr/>
          </p:nvSpPr>
          <p:spPr>
            <a:xfrm>
              <a:off x="62108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6" name="Google Shape;1686;p5"/>
            <p:cNvSpPr/>
            <p:nvPr/>
          </p:nvSpPr>
          <p:spPr>
            <a:xfrm>
              <a:off x="65119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87" name="Google Shape;1687;p5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688" name="Google Shape;1688;p5"/>
            <p:cNvSpPr/>
            <p:nvPr/>
          </p:nvSpPr>
          <p:spPr>
            <a:xfrm>
              <a:off x="57593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9" name="Google Shape;1689;p5"/>
            <p:cNvSpPr/>
            <p:nvPr/>
          </p:nvSpPr>
          <p:spPr>
            <a:xfrm>
              <a:off x="57593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0" name="Google Shape;1690;p5"/>
            <p:cNvSpPr/>
            <p:nvPr/>
          </p:nvSpPr>
          <p:spPr>
            <a:xfrm>
              <a:off x="57593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1" name="Google Shape;1691;p5"/>
            <p:cNvSpPr/>
            <p:nvPr/>
          </p:nvSpPr>
          <p:spPr>
            <a:xfrm>
              <a:off x="57593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2" name="Google Shape;1692;p5"/>
            <p:cNvSpPr/>
            <p:nvPr/>
          </p:nvSpPr>
          <p:spPr>
            <a:xfrm>
              <a:off x="57593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3" name="Google Shape;1693;p5"/>
            <p:cNvSpPr/>
            <p:nvPr/>
          </p:nvSpPr>
          <p:spPr>
            <a:xfrm>
              <a:off x="57593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4" name="Google Shape;1694;p5"/>
            <p:cNvSpPr/>
            <p:nvPr/>
          </p:nvSpPr>
          <p:spPr>
            <a:xfrm>
              <a:off x="57593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5" name="Google Shape;1695;p5"/>
            <p:cNvSpPr/>
            <p:nvPr/>
          </p:nvSpPr>
          <p:spPr>
            <a:xfrm>
              <a:off x="59098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6" name="Google Shape;1696;p5"/>
            <p:cNvSpPr/>
            <p:nvPr/>
          </p:nvSpPr>
          <p:spPr>
            <a:xfrm>
              <a:off x="59098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7" name="Google Shape;1697;p5"/>
            <p:cNvSpPr/>
            <p:nvPr/>
          </p:nvSpPr>
          <p:spPr>
            <a:xfrm>
              <a:off x="59098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8" name="Google Shape;1698;p5"/>
            <p:cNvSpPr/>
            <p:nvPr/>
          </p:nvSpPr>
          <p:spPr>
            <a:xfrm>
              <a:off x="59098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9" name="Google Shape;1699;p5"/>
            <p:cNvSpPr/>
            <p:nvPr/>
          </p:nvSpPr>
          <p:spPr>
            <a:xfrm>
              <a:off x="59098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0" name="Google Shape;1700;p5"/>
            <p:cNvSpPr/>
            <p:nvPr/>
          </p:nvSpPr>
          <p:spPr>
            <a:xfrm>
              <a:off x="59098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1" name="Google Shape;1701;p5"/>
            <p:cNvSpPr/>
            <p:nvPr/>
          </p:nvSpPr>
          <p:spPr>
            <a:xfrm>
              <a:off x="59098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2" name="Google Shape;1702;p5"/>
            <p:cNvSpPr/>
            <p:nvPr/>
          </p:nvSpPr>
          <p:spPr>
            <a:xfrm>
              <a:off x="59098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3" name="Google Shape;1703;p5"/>
            <p:cNvSpPr/>
            <p:nvPr/>
          </p:nvSpPr>
          <p:spPr>
            <a:xfrm>
              <a:off x="59098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4" name="Google Shape;1704;p5"/>
            <p:cNvSpPr/>
            <p:nvPr/>
          </p:nvSpPr>
          <p:spPr>
            <a:xfrm>
              <a:off x="59098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5" name="Google Shape;1705;p5"/>
            <p:cNvSpPr/>
            <p:nvPr/>
          </p:nvSpPr>
          <p:spPr>
            <a:xfrm>
              <a:off x="59098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6" name="Google Shape;1706;p5"/>
            <p:cNvSpPr/>
            <p:nvPr/>
          </p:nvSpPr>
          <p:spPr>
            <a:xfrm>
              <a:off x="59098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7" name="Google Shape;1707;p5"/>
            <p:cNvSpPr/>
            <p:nvPr/>
          </p:nvSpPr>
          <p:spPr>
            <a:xfrm>
              <a:off x="59098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8" name="Google Shape;1708;p5"/>
            <p:cNvSpPr/>
            <p:nvPr/>
          </p:nvSpPr>
          <p:spPr>
            <a:xfrm>
              <a:off x="59098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9" name="Google Shape;1709;p5"/>
            <p:cNvSpPr/>
            <p:nvPr/>
          </p:nvSpPr>
          <p:spPr>
            <a:xfrm>
              <a:off x="59098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0" name="Google Shape;1710;p5"/>
            <p:cNvSpPr/>
            <p:nvPr/>
          </p:nvSpPr>
          <p:spPr>
            <a:xfrm>
              <a:off x="59098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1" name="Google Shape;1711;p5"/>
            <p:cNvSpPr/>
            <p:nvPr/>
          </p:nvSpPr>
          <p:spPr>
            <a:xfrm>
              <a:off x="59098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2" name="Google Shape;1712;p5"/>
            <p:cNvSpPr/>
            <p:nvPr/>
          </p:nvSpPr>
          <p:spPr>
            <a:xfrm>
              <a:off x="59098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3" name="Google Shape;1713;p5"/>
            <p:cNvSpPr/>
            <p:nvPr/>
          </p:nvSpPr>
          <p:spPr>
            <a:xfrm>
              <a:off x="59098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4" name="Google Shape;1714;p5"/>
            <p:cNvSpPr/>
            <p:nvPr/>
          </p:nvSpPr>
          <p:spPr>
            <a:xfrm>
              <a:off x="60603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p5"/>
            <p:cNvSpPr/>
            <p:nvPr/>
          </p:nvSpPr>
          <p:spPr>
            <a:xfrm>
              <a:off x="60603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p5"/>
            <p:cNvSpPr/>
            <p:nvPr/>
          </p:nvSpPr>
          <p:spPr>
            <a:xfrm>
              <a:off x="60603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7" name="Google Shape;1717;p5"/>
            <p:cNvSpPr/>
            <p:nvPr/>
          </p:nvSpPr>
          <p:spPr>
            <a:xfrm>
              <a:off x="60603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8" name="Google Shape;1718;p5"/>
            <p:cNvSpPr/>
            <p:nvPr/>
          </p:nvSpPr>
          <p:spPr>
            <a:xfrm>
              <a:off x="606037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p5"/>
            <p:cNvSpPr/>
            <p:nvPr/>
          </p:nvSpPr>
          <p:spPr>
            <a:xfrm>
              <a:off x="60603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p5"/>
            <p:cNvSpPr/>
            <p:nvPr/>
          </p:nvSpPr>
          <p:spPr>
            <a:xfrm>
              <a:off x="606037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p5"/>
            <p:cNvSpPr/>
            <p:nvPr/>
          </p:nvSpPr>
          <p:spPr>
            <a:xfrm>
              <a:off x="60603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2" name="Google Shape;1722;p5"/>
            <p:cNvSpPr/>
            <p:nvPr/>
          </p:nvSpPr>
          <p:spPr>
            <a:xfrm>
              <a:off x="60603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3" name="Google Shape;1723;p5"/>
            <p:cNvSpPr/>
            <p:nvPr/>
          </p:nvSpPr>
          <p:spPr>
            <a:xfrm>
              <a:off x="60603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4" name="Google Shape;1724;p5"/>
            <p:cNvSpPr/>
            <p:nvPr/>
          </p:nvSpPr>
          <p:spPr>
            <a:xfrm>
              <a:off x="60603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5" name="Google Shape;1725;p5"/>
            <p:cNvSpPr/>
            <p:nvPr/>
          </p:nvSpPr>
          <p:spPr>
            <a:xfrm>
              <a:off x="60603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6" name="Google Shape;1726;p5"/>
            <p:cNvSpPr/>
            <p:nvPr/>
          </p:nvSpPr>
          <p:spPr>
            <a:xfrm>
              <a:off x="606037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7" name="Google Shape;1727;p5"/>
            <p:cNvSpPr/>
            <p:nvPr/>
          </p:nvSpPr>
          <p:spPr>
            <a:xfrm>
              <a:off x="60603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8" name="Google Shape;1728;p5"/>
            <p:cNvSpPr/>
            <p:nvPr/>
          </p:nvSpPr>
          <p:spPr>
            <a:xfrm>
              <a:off x="60603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9" name="Google Shape;1729;p5"/>
            <p:cNvSpPr/>
            <p:nvPr/>
          </p:nvSpPr>
          <p:spPr>
            <a:xfrm>
              <a:off x="60603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0" name="Google Shape;1730;p5"/>
            <p:cNvSpPr/>
            <p:nvPr/>
          </p:nvSpPr>
          <p:spPr>
            <a:xfrm>
              <a:off x="60603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1" name="Google Shape;1731;p5"/>
            <p:cNvSpPr/>
            <p:nvPr/>
          </p:nvSpPr>
          <p:spPr>
            <a:xfrm>
              <a:off x="60603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2" name="Google Shape;1732;p5"/>
            <p:cNvSpPr/>
            <p:nvPr/>
          </p:nvSpPr>
          <p:spPr>
            <a:xfrm>
              <a:off x="60603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3" name="Google Shape;1733;p5"/>
            <p:cNvSpPr/>
            <p:nvPr/>
          </p:nvSpPr>
          <p:spPr>
            <a:xfrm>
              <a:off x="60603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4" name="Google Shape;1734;p5"/>
            <p:cNvSpPr/>
            <p:nvPr/>
          </p:nvSpPr>
          <p:spPr>
            <a:xfrm>
              <a:off x="60603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5" name="Google Shape;1735;p5"/>
            <p:cNvSpPr/>
            <p:nvPr/>
          </p:nvSpPr>
          <p:spPr>
            <a:xfrm>
              <a:off x="60603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6" name="Google Shape;1736;p5"/>
            <p:cNvSpPr/>
            <p:nvPr/>
          </p:nvSpPr>
          <p:spPr>
            <a:xfrm>
              <a:off x="60603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7" name="Google Shape;1737;p5"/>
            <p:cNvSpPr/>
            <p:nvPr/>
          </p:nvSpPr>
          <p:spPr>
            <a:xfrm>
              <a:off x="60603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8" name="Google Shape;1738;p5"/>
            <p:cNvSpPr/>
            <p:nvPr/>
          </p:nvSpPr>
          <p:spPr>
            <a:xfrm>
              <a:off x="60603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9" name="Google Shape;1739;p5"/>
            <p:cNvSpPr/>
            <p:nvPr/>
          </p:nvSpPr>
          <p:spPr>
            <a:xfrm>
              <a:off x="606037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0" name="Google Shape;1740;p5"/>
            <p:cNvSpPr/>
            <p:nvPr/>
          </p:nvSpPr>
          <p:spPr>
            <a:xfrm>
              <a:off x="62108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1" name="Google Shape;1741;p5"/>
            <p:cNvSpPr/>
            <p:nvPr/>
          </p:nvSpPr>
          <p:spPr>
            <a:xfrm>
              <a:off x="62108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2" name="Google Shape;1742;p5"/>
            <p:cNvSpPr/>
            <p:nvPr/>
          </p:nvSpPr>
          <p:spPr>
            <a:xfrm>
              <a:off x="62108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3" name="Google Shape;1743;p5"/>
            <p:cNvSpPr/>
            <p:nvPr/>
          </p:nvSpPr>
          <p:spPr>
            <a:xfrm>
              <a:off x="62108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4" name="Google Shape;1744;p5"/>
            <p:cNvSpPr/>
            <p:nvPr/>
          </p:nvSpPr>
          <p:spPr>
            <a:xfrm>
              <a:off x="62108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5" name="Google Shape;1745;p5"/>
            <p:cNvSpPr/>
            <p:nvPr/>
          </p:nvSpPr>
          <p:spPr>
            <a:xfrm>
              <a:off x="62108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6" name="Google Shape;1746;p5"/>
            <p:cNvSpPr/>
            <p:nvPr/>
          </p:nvSpPr>
          <p:spPr>
            <a:xfrm>
              <a:off x="62108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7" name="Google Shape;1747;p5"/>
            <p:cNvSpPr/>
            <p:nvPr/>
          </p:nvSpPr>
          <p:spPr>
            <a:xfrm>
              <a:off x="62108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8" name="Google Shape;1748;p5"/>
            <p:cNvSpPr/>
            <p:nvPr/>
          </p:nvSpPr>
          <p:spPr>
            <a:xfrm>
              <a:off x="62108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9" name="Google Shape;1749;p5"/>
            <p:cNvSpPr/>
            <p:nvPr/>
          </p:nvSpPr>
          <p:spPr>
            <a:xfrm>
              <a:off x="62108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0" name="Google Shape;1750;p5"/>
            <p:cNvSpPr/>
            <p:nvPr/>
          </p:nvSpPr>
          <p:spPr>
            <a:xfrm>
              <a:off x="62108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1" name="Google Shape;1751;p5"/>
            <p:cNvSpPr/>
            <p:nvPr/>
          </p:nvSpPr>
          <p:spPr>
            <a:xfrm>
              <a:off x="62108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2" name="Google Shape;1752;p5"/>
            <p:cNvSpPr/>
            <p:nvPr/>
          </p:nvSpPr>
          <p:spPr>
            <a:xfrm>
              <a:off x="62108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3" name="Google Shape;1753;p5"/>
            <p:cNvSpPr/>
            <p:nvPr/>
          </p:nvSpPr>
          <p:spPr>
            <a:xfrm>
              <a:off x="62108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4" name="Google Shape;1754;p5"/>
            <p:cNvSpPr/>
            <p:nvPr/>
          </p:nvSpPr>
          <p:spPr>
            <a:xfrm>
              <a:off x="62108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5" name="Google Shape;1755;p5"/>
            <p:cNvSpPr/>
            <p:nvPr/>
          </p:nvSpPr>
          <p:spPr>
            <a:xfrm>
              <a:off x="62108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6" name="Google Shape;1756;p5"/>
            <p:cNvSpPr/>
            <p:nvPr/>
          </p:nvSpPr>
          <p:spPr>
            <a:xfrm>
              <a:off x="62108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7" name="Google Shape;1757;p5"/>
            <p:cNvSpPr/>
            <p:nvPr/>
          </p:nvSpPr>
          <p:spPr>
            <a:xfrm>
              <a:off x="62108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8" name="Google Shape;1758;p5"/>
            <p:cNvSpPr/>
            <p:nvPr/>
          </p:nvSpPr>
          <p:spPr>
            <a:xfrm>
              <a:off x="62108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9" name="Google Shape;1759;p5"/>
            <p:cNvSpPr/>
            <p:nvPr/>
          </p:nvSpPr>
          <p:spPr>
            <a:xfrm>
              <a:off x="62108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0" name="Google Shape;1760;p5"/>
            <p:cNvSpPr/>
            <p:nvPr/>
          </p:nvSpPr>
          <p:spPr>
            <a:xfrm>
              <a:off x="636137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1" name="Google Shape;1761;p5"/>
            <p:cNvSpPr/>
            <p:nvPr/>
          </p:nvSpPr>
          <p:spPr>
            <a:xfrm>
              <a:off x="636137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2" name="Google Shape;1762;p5"/>
            <p:cNvSpPr/>
            <p:nvPr/>
          </p:nvSpPr>
          <p:spPr>
            <a:xfrm>
              <a:off x="636137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3" name="Google Shape;1763;p5"/>
            <p:cNvSpPr/>
            <p:nvPr/>
          </p:nvSpPr>
          <p:spPr>
            <a:xfrm>
              <a:off x="636137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4" name="Google Shape;1764;p5"/>
            <p:cNvSpPr/>
            <p:nvPr/>
          </p:nvSpPr>
          <p:spPr>
            <a:xfrm>
              <a:off x="636137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5" name="Google Shape;1765;p5"/>
            <p:cNvSpPr/>
            <p:nvPr/>
          </p:nvSpPr>
          <p:spPr>
            <a:xfrm>
              <a:off x="636137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6" name="Google Shape;1766;p5"/>
            <p:cNvSpPr/>
            <p:nvPr/>
          </p:nvSpPr>
          <p:spPr>
            <a:xfrm>
              <a:off x="636137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7" name="Google Shape;1767;p5"/>
            <p:cNvSpPr/>
            <p:nvPr/>
          </p:nvSpPr>
          <p:spPr>
            <a:xfrm>
              <a:off x="636137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8" name="Google Shape;1768;p5"/>
            <p:cNvSpPr/>
            <p:nvPr/>
          </p:nvSpPr>
          <p:spPr>
            <a:xfrm>
              <a:off x="636137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9" name="Google Shape;1769;p5"/>
            <p:cNvSpPr/>
            <p:nvPr/>
          </p:nvSpPr>
          <p:spPr>
            <a:xfrm>
              <a:off x="636137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0" name="Google Shape;1770;p5"/>
            <p:cNvSpPr/>
            <p:nvPr/>
          </p:nvSpPr>
          <p:spPr>
            <a:xfrm>
              <a:off x="636137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1" name="Google Shape;1771;p5"/>
            <p:cNvSpPr/>
            <p:nvPr/>
          </p:nvSpPr>
          <p:spPr>
            <a:xfrm>
              <a:off x="636137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2" name="Google Shape;1772;p5"/>
            <p:cNvSpPr/>
            <p:nvPr/>
          </p:nvSpPr>
          <p:spPr>
            <a:xfrm>
              <a:off x="636137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3" name="Google Shape;1773;p5"/>
            <p:cNvSpPr/>
            <p:nvPr/>
          </p:nvSpPr>
          <p:spPr>
            <a:xfrm>
              <a:off x="636137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4" name="Google Shape;1774;p5"/>
            <p:cNvSpPr/>
            <p:nvPr/>
          </p:nvSpPr>
          <p:spPr>
            <a:xfrm>
              <a:off x="636137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5" name="Google Shape;1775;p5"/>
            <p:cNvSpPr/>
            <p:nvPr/>
          </p:nvSpPr>
          <p:spPr>
            <a:xfrm>
              <a:off x="636137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6" name="Google Shape;1776;p5"/>
            <p:cNvSpPr/>
            <p:nvPr/>
          </p:nvSpPr>
          <p:spPr>
            <a:xfrm>
              <a:off x="636137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7" name="Google Shape;1777;p5"/>
            <p:cNvSpPr/>
            <p:nvPr/>
          </p:nvSpPr>
          <p:spPr>
            <a:xfrm>
              <a:off x="636137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8" name="Google Shape;1778;p5"/>
            <p:cNvSpPr/>
            <p:nvPr/>
          </p:nvSpPr>
          <p:spPr>
            <a:xfrm>
              <a:off x="65119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9" name="Google Shape;1779;p5"/>
            <p:cNvSpPr/>
            <p:nvPr/>
          </p:nvSpPr>
          <p:spPr>
            <a:xfrm>
              <a:off x="65119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0" name="Google Shape;1780;p5"/>
            <p:cNvSpPr/>
            <p:nvPr/>
          </p:nvSpPr>
          <p:spPr>
            <a:xfrm>
              <a:off x="65119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1" name="Google Shape;1781;p5"/>
            <p:cNvSpPr/>
            <p:nvPr/>
          </p:nvSpPr>
          <p:spPr>
            <a:xfrm>
              <a:off x="65119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2" name="Google Shape;1782;p5"/>
            <p:cNvSpPr/>
            <p:nvPr/>
          </p:nvSpPr>
          <p:spPr>
            <a:xfrm>
              <a:off x="65119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3" name="Google Shape;1783;p5"/>
            <p:cNvSpPr/>
            <p:nvPr/>
          </p:nvSpPr>
          <p:spPr>
            <a:xfrm>
              <a:off x="65119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4" name="Google Shape;1784;p5"/>
            <p:cNvSpPr/>
            <p:nvPr/>
          </p:nvSpPr>
          <p:spPr>
            <a:xfrm>
              <a:off x="65119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5" name="Google Shape;1785;p5"/>
            <p:cNvSpPr/>
            <p:nvPr/>
          </p:nvSpPr>
          <p:spPr>
            <a:xfrm>
              <a:off x="65119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6" name="Google Shape;1786;p5"/>
            <p:cNvSpPr/>
            <p:nvPr/>
          </p:nvSpPr>
          <p:spPr>
            <a:xfrm>
              <a:off x="66624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7" name="Google Shape;1787;p5"/>
            <p:cNvSpPr/>
            <p:nvPr/>
          </p:nvSpPr>
          <p:spPr>
            <a:xfrm>
              <a:off x="66624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8" name="Google Shape;1788;p5"/>
            <p:cNvSpPr/>
            <p:nvPr/>
          </p:nvSpPr>
          <p:spPr>
            <a:xfrm>
              <a:off x="66624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89" name="Google Shape;1789;p5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1790" name="Google Shape;1790;p5"/>
            <p:cNvSpPr/>
            <p:nvPr/>
          </p:nvSpPr>
          <p:spPr>
            <a:xfrm>
              <a:off x="56088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1" name="Google Shape;1791;p5"/>
            <p:cNvSpPr/>
            <p:nvPr/>
          </p:nvSpPr>
          <p:spPr>
            <a:xfrm>
              <a:off x="56088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2" name="Google Shape;1792;p5"/>
            <p:cNvSpPr/>
            <p:nvPr/>
          </p:nvSpPr>
          <p:spPr>
            <a:xfrm>
              <a:off x="56088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3" name="Google Shape;1793;p5"/>
            <p:cNvSpPr/>
            <p:nvPr/>
          </p:nvSpPr>
          <p:spPr>
            <a:xfrm>
              <a:off x="56088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4" name="Google Shape;1794;p5"/>
            <p:cNvSpPr/>
            <p:nvPr/>
          </p:nvSpPr>
          <p:spPr>
            <a:xfrm>
              <a:off x="57593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5" name="Google Shape;1795;p5"/>
            <p:cNvSpPr/>
            <p:nvPr/>
          </p:nvSpPr>
          <p:spPr>
            <a:xfrm>
              <a:off x="57593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6" name="Google Shape;1796;p5"/>
            <p:cNvSpPr/>
            <p:nvPr/>
          </p:nvSpPr>
          <p:spPr>
            <a:xfrm>
              <a:off x="57593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7" name="Google Shape;1797;p5"/>
            <p:cNvSpPr/>
            <p:nvPr/>
          </p:nvSpPr>
          <p:spPr>
            <a:xfrm>
              <a:off x="57593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8" name="Google Shape;1798;p5"/>
            <p:cNvSpPr/>
            <p:nvPr/>
          </p:nvSpPr>
          <p:spPr>
            <a:xfrm>
              <a:off x="57593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9" name="Google Shape;1799;p5"/>
            <p:cNvSpPr/>
            <p:nvPr/>
          </p:nvSpPr>
          <p:spPr>
            <a:xfrm>
              <a:off x="57593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0" name="Google Shape;1800;p5"/>
            <p:cNvSpPr/>
            <p:nvPr/>
          </p:nvSpPr>
          <p:spPr>
            <a:xfrm>
              <a:off x="57593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1" name="Google Shape;1801;p5"/>
            <p:cNvSpPr/>
            <p:nvPr/>
          </p:nvSpPr>
          <p:spPr>
            <a:xfrm>
              <a:off x="57593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2" name="Google Shape;1802;p5"/>
            <p:cNvSpPr/>
            <p:nvPr/>
          </p:nvSpPr>
          <p:spPr>
            <a:xfrm>
              <a:off x="57593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3" name="Google Shape;1803;p5"/>
            <p:cNvSpPr/>
            <p:nvPr/>
          </p:nvSpPr>
          <p:spPr>
            <a:xfrm>
              <a:off x="57593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4" name="Google Shape;1804;p5"/>
            <p:cNvSpPr/>
            <p:nvPr/>
          </p:nvSpPr>
          <p:spPr>
            <a:xfrm>
              <a:off x="57593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5" name="Google Shape;1805;p5"/>
            <p:cNvSpPr/>
            <p:nvPr/>
          </p:nvSpPr>
          <p:spPr>
            <a:xfrm>
              <a:off x="57593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6" name="Google Shape;1806;p5"/>
            <p:cNvSpPr/>
            <p:nvPr/>
          </p:nvSpPr>
          <p:spPr>
            <a:xfrm>
              <a:off x="57593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7" name="Google Shape;1807;p5"/>
            <p:cNvSpPr/>
            <p:nvPr/>
          </p:nvSpPr>
          <p:spPr>
            <a:xfrm>
              <a:off x="57593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8" name="Google Shape;1808;p5"/>
            <p:cNvSpPr/>
            <p:nvPr/>
          </p:nvSpPr>
          <p:spPr>
            <a:xfrm>
              <a:off x="57593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9" name="Google Shape;1809;p5"/>
            <p:cNvSpPr/>
            <p:nvPr/>
          </p:nvSpPr>
          <p:spPr>
            <a:xfrm>
              <a:off x="57593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0" name="Google Shape;1810;p5"/>
            <p:cNvSpPr/>
            <p:nvPr/>
          </p:nvSpPr>
          <p:spPr>
            <a:xfrm>
              <a:off x="57593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1" name="Google Shape;1811;p5"/>
            <p:cNvSpPr/>
            <p:nvPr/>
          </p:nvSpPr>
          <p:spPr>
            <a:xfrm>
              <a:off x="59098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2" name="Google Shape;1812;p5"/>
            <p:cNvSpPr/>
            <p:nvPr/>
          </p:nvSpPr>
          <p:spPr>
            <a:xfrm>
              <a:off x="59098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3" name="Google Shape;1813;p5"/>
            <p:cNvSpPr/>
            <p:nvPr/>
          </p:nvSpPr>
          <p:spPr>
            <a:xfrm>
              <a:off x="59098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4" name="Google Shape;1814;p5"/>
            <p:cNvSpPr/>
            <p:nvPr/>
          </p:nvSpPr>
          <p:spPr>
            <a:xfrm>
              <a:off x="59098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5" name="Google Shape;1815;p5"/>
            <p:cNvSpPr/>
            <p:nvPr/>
          </p:nvSpPr>
          <p:spPr>
            <a:xfrm>
              <a:off x="59098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6" name="Google Shape;1816;p5"/>
            <p:cNvSpPr/>
            <p:nvPr/>
          </p:nvSpPr>
          <p:spPr>
            <a:xfrm>
              <a:off x="59098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7" name="Google Shape;1817;p5"/>
            <p:cNvSpPr/>
            <p:nvPr/>
          </p:nvSpPr>
          <p:spPr>
            <a:xfrm>
              <a:off x="59098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8" name="Google Shape;1818;p5"/>
            <p:cNvSpPr/>
            <p:nvPr/>
          </p:nvSpPr>
          <p:spPr>
            <a:xfrm>
              <a:off x="59098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9" name="Google Shape;1819;p5"/>
            <p:cNvSpPr/>
            <p:nvPr/>
          </p:nvSpPr>
          <p:spPr>
            <a:xfrm>
              <a:off x="59098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0" name="Google Shape;1820;p5"/>
            <p:cNvSpPr/>
            <p:nvPr/>
          </p:nvSpPr>
          <p:spPr>
            <a:xfrm>
              <a:off x="59098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1" name="Google Shape;1821;p5"/>
            <p:cNvSpPr/>
            <p:nvPr/>
          </p:nvSpPr>
          <p:spPr>
            <a:xfrm>
              <a:off x="59098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2" name="Google Shape;1822;p5"/>
            <p:cNvSpPr/>
            <p:nvPr/>
          </p:nvSpPr>
          <p:spPr>
            <a:xfrm>
              <a:off x="59098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3" name="Google Shape;1823;p5"/>
            <p:cNvSpPr/>
            <p:nvPr/>
          </p:nvSpPr>
          <p:spPr>
            <a:xfrm>
              <a:off x="59098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4" name="Google Shape;1824;p5"/>
            <p:cNvSpPr/>
            <p:nvPr/>
          </p:nvSpPr>
          <p:spPr>
            <a:xfrm>
              <a:off x="60603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5" name="Google Shape;1825;p5"/>
            <p:cNvSpPr/>
            <p:nvPr/>
          </p:nvSpPr>
          <p:spPr>
            <a:xfrm>
              <a:off x="606037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6" name="Google Shape;1826;p5"/>
            <p:cNvSpPr/>
            <p:nvPr/>
          </p:nvSpPr>
          <p:spPr>
            <a:xfrm>
              <a:off x="606037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7" name="Google Shape;1827;p5"/>
            <p:cNvSpPr/>
            <p:nvPr/>
          </p:nvSpPr>
          <p:spPr>
            <a:xfrm>
              <a:off x="60603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8" name="Google Shape;1828;p5"/>
            <p:cNvSpPr/>
            <p:nvPr/>
          </p:nvSpPr>
          <p:spPr>
            <a:xfrm>
              <a:off x="60603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9" name="Google Shape;1829;p5"/>
            <p:cNvSpPr/>
            <p:nvPr/>
          </p:nvSpPr>
          <p:spPr>
            <a:xfrm>
              <a:off x="60603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0" name="Google Shape;1830;p5"/>
            <p:cNvSpPr/>
            <p:nvPr/>
          </p:nvSpPr>
          <p:spPr>
            <a:xfrm>
              <a:off x="60603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1" name="Google Shape;1831;p5"/>
            <p:cNvSpPr/>
            <p:nvPr/>
          </p:nvSpPr>
          <p:spPr>
            <a:xfrm>
              <a:off x="60603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2" name="Google Shape;1832;p5"/>
            <p:cNvSpPr/>
            <p:nvPr/>
          </p:nvSpPr>
          <p:spPr>
            <a:xfrm>
              <a:off x="62108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3" name="Google Shape;1833;p5"/>
            <p:cNvSpPr/>
            <p:nvPr/>
          </p:nvSpPr>
          <p:spPr>
            <a:xfrm>
              <a:off x="62108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4" name="Google Shape;1834;p5"/>
            <p:cNvSpPr/>
            <p:nvPr/>
          </p:nvSpPr>
          <p:spPr>
            <a:xfrm>
              <a:off x="62108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5" name="Google Shape;1835;p5"/>
            <p:cNvSpPr/>
            <p:nvPr/>
          </p:nvSpPr>
          <p:spPr>
            <a:xfrm>
              <a:off x="62108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6" name="Google Shape;1836;p5"/>
            <p:cNvSpPr/>
            <p:nvPr/>
          </p:nvSpPr>
          <p:spPr>
            <a:xfrm>
              <a:off x="62108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7" name="Google Shape;1837;p5"/>
            <p:cNvSpPr/>
            <p:nvPr/>
          </p:nvSpPr>
          <p:spPr>
            <a:xfrm>
              <a:off x="636137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8" name="Google Shape;1838;p5"/>
            <p:cNvSpPr/>
            <p:nvPr/>
          </p:nvSpPr>
          <p:spPr>
            <a:xfrm>
              <a:off x="636137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9" name="Google Shape;1839;p5"/>
            <p:cNvSpPr/>
            <p:nvPr/>
          </p:nvSpPr>
          <p:spPr>
            <a:xfrm>
              <a:off x="66624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40" name="Google Shape;1840;p5"/>
          <p:cNvSpPr txBox="1"/>
          <p:nvPr>
            <p:ph idx="12" type="sldNum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184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Google Shape;1842;p6"/>
          <p:cNvSpPr txBox="1"/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43" name="Google Shape;1843;p6"/>
          <p:cNvSpPr txBox="1"/>
          <p:nvPr>
            <p:ph idx="1" type="body"/>
          </p:nvPr>
        </p:nvSpPr>
        <p:spPr>
          <a:xfrm>
            <a:off x="718300" y="1762650"/>
            <a:ext cx="3242400" cy="3087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844" name="Google Shape;1844;p6"/>
          <p:cNvSpPr txBox="1"/>
          <p:nvPr>
            <p:ph idx="2" type="body"/>
          </p:nvPr>
        </p:nvSpPr>
        <p:spPr>
          <a:xfrm>
            <a:off x="4156071" y="1762650"/>
            <a:ext cx="3242400" cy="3087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grpSp>
        <p:nvGrpSpPr>
          <p:cNvPr id="1845" name="Google Shape;1845;p6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846" name="Google Shape;1846;p6"/>
            <p:cNvSpPr/>
            <p:nvPr/>
          </p:nvSpPr>
          <p:spPr>
            <a:xfrm>
              <a:off x="530780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7" name="Google Shape;1847;p6"/>
            <p:cNvSpPr/>
            <p:nvPr/>
          </p:nvSpPr>
          <p:spPr>
            <a:xfrm>
              <a:off x="530780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8" name="Google Shape;1848;p6"/>
            <p:cNvSpPr/>
            <p:nvPr/>
          </p:nvSpPr>
          <p:spPr>
            <a:xfrm>
              <a:off x="530780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9" name="Google Shape;1849;p6"/>
            <p:cNvSpPr/>
            <p:nvPr/>
          </p:nvSpPr>
          <p:spPr>
            <a:xfrm>
              <a:off x="530780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0" name="Google Shape;1850;p6"/>
            <p:cNvSpPr/>
            <p:nvPr/>
          </p:nvSpPr>
          <p:spPr>
            <a:xfrm>
              <a:off x="530780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1" name="Google Shape;1851;p6"/>
            <p:cNvSpPr/>
            <p:nvPr/>
          </p:nvSpPr>
          <p:spPr>
            <a:xfrm>
              <a:off x="530780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2" name="Google Shape;1852;p6"/>
            <p:cNvSpPr/>
            <p:nvPr/>
          </p:nvSpPr>
          <p:spPr>
            <a:xfrm>
              <a:off x="530780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3" name="Google Shape;1853;p6"/>
            <p:cNvSpPr/>
            <p:nvPr/>
          </p:nvSpPr>
          <p:spPr>
            <a:xfrm>
              <a:off x="530780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4" name="Google Shape;1854;p6"/>
            <p:cNvSpPr/>
            <p:nvPr/>
          </p:nvSpPr>
          <p:spPr>
            <a:xfrm>
              <a:off x="530780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5" name="Google Shape;1855;p6"/>
            <p:cNvSpPr/>
            <p:nvPr/>
          </p:nvSpPr>
          <p:spPr>
            <a:xfrm>
              <a:off x="530780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6" name="Google Shape;1856;p6"/>
            <p:cNvSpPr/>
            <p:nvPr/>
          </p:nvSpPr>
          <p:spPr>
            <a:xfrm>
              <a:off x="530780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7" name="Google Shape;1857;p6"/>
            <p:cNvSpPr/>
            <p:nvPr/>
          </p:nvSpPr>
          <p:spPr>
            <a:xfrm>
              <a:off x="530780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8" name="Google Shape;1858;p6"/>
            <p:cNvSpPr/>
            <p:nvPr/>
          </p:nvSpPr>
          <p:spPr>
            <a:xfrm>
              <a:off x="530780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9" name="Google Shape;1859;p6"/>
            <p:cNvSpPr/>
            <p:nvPr/>
          </p:nvSpPr>
          <p:spPr>
            <a:xfrm>
              <a:off x="530780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0" name="Google Shape;1860;p6"/>
            <p:cNvSpPr/>
            <p:nvPr/>
          </p:nvSpPr>
          <p:spPr>
            <a:xfrm>
              <a:off x="530780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1" name="Google Shape;1861;p6"/>
            <p:cNvSpPr/>
            <p:nvPr/>
          </p:nvSpPr>
          <p:spPr>
            <a:xfrm>
              <a:off x="530780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2" name="Google Shape;1862;p6"/>
            <p:cNvSpPr/>
            <p:nvPr/>
          </p:nvSpPr>
          <p:spPr>
            <a:xfrm>
              <a:off x="530780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3" name="Google Shape;1863;p6"/>
            <p:cNvSpPr/>
            <p:nvPr/>
          </p:nvSpPr>
          <p:spPr>
            <a:xfrm>
              <a:off x="530780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4" name="Google Shape;1864;p6"/>
            <p:cNvSpPr/>
            <p:nvPr/>
          </p:nvSpPr>
          <p:spPr>
            <a:xfrm>
              <a:off x="530780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5" name="Google Shape;1865;p6"/>
            <p:cNvSpPr/>
            <p:nvPr/>
          </p:nvSpPr>
          <p:spPr>
            <a:xfrm>
              <a:off x="530780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6" name="Google Shape;1866;p6"/>
            <p:cNvSpPr/>
            <p:nvPr/>
          </p:nvSpPr>
          <p:spPr>
            <a:xfrm>
              <a:off x="530780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7" name="Google Shape;1867;p6"/>
            <p:cNvSpPr/>
            <p:nvPr/>
          </p:nvSpPr>
          <p:spPr>
            <a:xfrm>
              <a:off x="530780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8" name="Google Shape;1868;p6"/>
            <p:cNvSpPr/>
            <p:nvPr/>
          </p:nvSpPr>
          <p:spPr>
            <a:xfrm>
              <a:off x="530780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9" name="Google Shape;1869;p6"/>
            <p:cNvSpPr/>
            <p:nvPr/>
          </p:nvSpPr>
          <p:spPr>
            <a:xfrm>
              <a:off x="530780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0" name="Google Shape;1870;p6"/>
            <p:cNvSpPr/>
            <p:nvPr/>
          </p:nvSpPr>
          <p:spPr>
            <a:xfrm>
              <a:off x="530780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1" name="Google Shape;1871;p6"/>
            <p:cNvSpPr/>
            <p:nvPr/>
          </p:nvSpPr>
          <p:spPr>
            <a:xfrm>
              <a:off x="530780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2" name="Google Shape;1872;p6"/>
            <p:cNvSpPr/>
            <p:nvPr/>
          </p:nvSpPr>
          <p:spPr>
            <a:xfrm>
              <a:off x="530780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3" name="Google Shape;1873;p6"/>
            <p:cNvSpPr/>
            <p:nvPr/>
          </p:nvSpPr>
          <p:spPr>
            <a:xfrm>
              <a:off x="530780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4" name="Google Shape;1874;p6"/>
            <p:cNvSpPr/>
            <p:nvPr/>
          </p:nvSpPr>
          <p:spPr>
            <a:xfrm>
              <a:off x="530780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5" name="Google Shape;1875;p6"/>
            <p:cNvSpPr/>
            <p:nvPr/>
          </p:nvSpPr>
          <p:spPr>
            <a:xfrm>
              <a:off x="530780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6" name="Google Shape;1876;p6"/>
            <p:cNvSpPr/>
            <p:nvPr/>
          </p:nvSpPr>
          <p:spPr>
            <a:xfrm>
              <a:off x="530780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7" name="Google Shape;1877;p6"/>
            <p:cNvSpPr/>
            <p:nvPr/>
          </p:nvSpPr>
          <p:spPr>
            <a:xfrm>
              <a:off x="530780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8" name="Google Shape;1878;p6"/>
            <p:cNvSpPr/>
            <p:nvPr/>
          </p:nvSpPr>
          <p:spPr>
            <a:xfrm>
              <a:off x="530780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9" name="Google Shape;1879;p6"/>
            <p:cNvSpPr/>
            <p:nvPr/>
          </p:nvSpPr>
          <p:spPr>
            <a:xfrm>
              <a:off x="530780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0" name="Google Shape;1880;p6"/>
            <p:cNvSpPr/>
            <p:nvPr/>
          </p:nvSpPr>
          <p:spPr>
            <a:xfrm>
              <a:off x="530780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1" name="Google Shape;1881;p6"/>
            <p:cNvSpPr/>
            <p:nvPr/>
          </p:nvSpPr>
          <p:spPr>
            <a:xfrm>
              <a:off x="54583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2" name="Google Shape;1882;p6"/>
            <p:cNvSpPr/>
            <p:nvPr/>
          </p:nvSpPr>
          <p:spPr>
            <a:xfrm>
              <a:off x="54583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3" name="Google Shape;1883;p6"/>
            <p:cNvSpPr/>
            <p:nvPr/>
          </p:nvSpPr>
          <p:spPr>
            <a:xfrm>
              <a:off x="54583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4" name="Google Shape;1884;p6"/>
            <p:cNvSpPr/>
            <p:nvPr/>
          </p:nvSpPr>
          <p:spPr>
            <a:xfrm>
              <a:off x="54583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5" name="Google Shape;1885;p6"/>
            <p:cNvSpPr/>
            <p:nvPr/>
          </p:nvSpPr>
          <p:spPr>
            <a:xfrm>
              <a:off x="54583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6" name="Google Shape;1886;p6"/>
            <p:cNvSpPr/>
            <p:nvPr/>
          </p:nvSpPr>
          <p:spPr>
            <a:xfrm>
              <a:off x="54583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7" name="Google Shape;1887;p6"/>
            <p:cNvSpPr/>
            <p:nvPr/>
          </p:nvSpPr>
          <p:spPr>
            <a:xfrm>
              <a:off x="54583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8" name="Google Shape;1888;p6"/>
            <p:cNvSpPr/>
            <p:nvPr/>
          </p:nvSpPr>
          <p:spPr>
            <a:xfrm>
              <a:off x="54583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9" name="Google Shape;1889;p6"/>
            <p:cNvSpPr/>
            <p:nvPr/>
          </p:nvSpPr>
          <p:spPr>
            <a:xfrm>
              <a:off x="54583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0" name="Google Shape;1890;p6"/>
            <p:cNvSpPr/>
            <p:nvPr/>
          </p:nvSpPr>
          <p:spPr>
            <a:xfrm>
              <a:off x="54583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1" name="Google Shape;1891;p6"/>
            <p:cNvSpPr/>
            <p:nvPr/>
          </p:nvSpPr>
          <p:spPr>
            <a:xfrm>
              <a:off x="54583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2" name="Google Shape;1892;p6"/>
            <p:cNvSpPr/>
            <p:nvPr/>
          </p:nvSpPr>
          <p:spPr>
            <a:xfrm>
              <a:off x="54583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3" name="Google Shape;1893;p6"/>
            <p:cNvSpPr/>
            <p:nvPr/>
          </p:nvSpPr>
          <p:spPr>
            <a:xfrm>
              <a:off x="54583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4" name="Google Shape;1894;p6"/>
            <p:cNvSpPr/>
            <p:nvPr/>
          </p:nvSpPr>
          <p:spPr>
            <a:xfrm>
              <a:off x="54583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5" name="Google Shape;1895;p6"/>
            <p:cNvSpPr/>
            <p:nvPr/>
          </p:nvSpPr>
          <p:spPr>
            <a:xfrm>
              <a:off x="54583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6" name="Google Shape;1896;p6"/>
            <p:cNvSpPr/>
            <p:nvPr/>
          </p:nvSpPr>
          <p:spPr>
            <a:xfrm>
              <a:off x="54583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7" name="Google Shape;1897;p6"/>
            <p:cNvSpPr/>
            <p:nvPr/>
          </p:nvSpPr>
          <p:spPr>
            <a:xfrm>
              <a:off x="54583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8" name="Google Shape;1898;p6"/>
            <p:cNvSpPr/>
            <p:nvPr/>
          </p:nvSpPr>
          <p:spPr>
            <a:xfrm>
              <a:off x="54583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9" name="Google Shape;1899;p6"/>
            <p:cNvSpPr/>
            <p:nvPr/>
          </p:nvSpPr>
          <p:spPr>
            <a:xfrm>
              <a:off x="54583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0" name="Google Shape;1900;p6"/>
            <p:cNvSpPr/>
            <p:nvPr/>
          </p:nvSpPr>
          <p:spPr>
            <a:xfrm>
              <a:off x="54583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1" name="Google Shape;1901;p6"/>
            <p:cNvSpPr/>
            <p:nvPr/>
          </p:nvSpPr>
          <p:spPr>
            <a:xfrm>
              <a:off x="54583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2" name="Google Shape;1902;p6"/>
            <p:cNvSpPr/>
            <p:nvPr/>
          </p:nvSpPr>
          <p:spPr>
            <a:xfrm>
              <a:off x="54583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03" name="Google Shape;1903;p6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904" name="Google Shape;1904;p6"/>
            <p:cNvSpPr/>
            <p:nvPr/>
          </p:nvSpPr>
          <p:spPr>
            <a:xfrm>
              <a:off x="54583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5" name="Google Shape;1905;p6"/>
            <p:cNvSpPr/>
            <p:nvPr/>
          </p:nvSpPr>
          <p:spPr>
            <a:xfrm>
              <a:off x="54583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6" name="Google Shape;1906;p6"/>
            <p:cNvSpPr/>
            <p:nvPr/>
          </p:nvSpPr>
          <p:spPr>
            <a:xfrm>
              <a:off x="54583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7" name="Google Shape;1907;p6"/>
            <p:cNvSpPr/>
            <p:nvPr/>
          </p:nvSpPr>
          <p:spPr>
            <a:xfrm>
              <a:off x="54583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8" name="Google Shape;1908;p6"/>
            <p:cNvSpPr/>
            <p:nvPr/>
          </p:nvSpPr>
          <p:spPr>
            <a:xfrm>
              <a:off x="54583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9" name="Google Shape;1909;p6"/>
            <p:cNvSpPr/>
            <p:nvPr/>
          </p:nvSpPr>
          <p:spPr>
            <a:xfrm>
              <a:off x="54583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0" name="Google Shape;1910;p6"/>
            <p:cNvSpPr/>
            <p:nvPr/>
          </p:nvSpPr>
          <p:spPr>
            <a:xfrm>
              <a:off x="54583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1" name="Google Shape;1911;p6"/>
            <p:cNvSpPr/>
            <p:nvPr/>
          </p:nvSpPr>
          <p:spPr>
            <a:xfrm>
              <a:off x="54583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2" name="Google Shape;1912;p6"/>
            <p:cNvSpPr/>
            <p:nvPr/>
          </p:nvSpPr>
          <p:spPr>
            <a:xfrm>
              <a:off x="54583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3" name="Google Shape;1913;p6"/>
            <p:cNvSpPr/>
            <p:nvPr/>
          </p:nvSpPr>
          <p:spPr>
            <a:xfrm>
              <a:off x="54583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4" name="Google Shape;1914;p6"/>
            <p:cNvSpPr/>
            <p:nvPr/>
          </p:nvSpPr>
          <p:spPr>
            <a:xfrm>
              <a:off x="54583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5" name="Google Shape;1915;p6"/>
            <p:cNvSpPr/>
            <p:nvPr/>
          </p:nvSpPr>
          <p:spPr>
            <a:xfrm>
              <a:off x="54583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6" name="Google Shape;1916;p6"/>
            <p:cNvSpPr/>
            <p:nvPr/>
          </p:nvSpPr>
          <p:spPr>
            <a:xfrm>
              <a:off x="54583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7" name="Google Shape;1917;p6"/>
            <p:cNvSpPr/>
            <p:nvPr/>
          </p:nvSpPr>
          <p:spPr>
            <a:xfrm>
              <a:off x="56088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8" name="Google Shape;1918;p6"/>
            <p:cNvSpPr/>
            <p:nvPr/>
          </p:nvSpPr>
          <p:spPr>
            <a:xfrm>
              <a:off x="56088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9" name="Google Shape;1919;p6"/>
            <p:cNvSpPr/>
            <p:nvPr/>
          </p:nvSpPr>
          <p:spPr>
            <a:xfrm>
              <a:off x="56088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0" name="Google Shape;1920;p6"/>
            <p:cNvSpPr/>
            <p:nvPr/>
          </p:nvSpPr>
          <p:spPr>
            <a:xfrm>
              <a:off x="56088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1" name="Google Shape;1921;p6"/>
            <p:cNvSpPr/>
            <p:nvPr/>
          </p:nvSpPr>
          <p:spPr>
            <a:xfrm>
              <a:off x="56088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2" name="Google Shape;1922;p6"/>
            <p:cNvSpPr/>
            <p:nvPr/>
          </p:nvSpPr>
          <p:spPr>
            <a:xfrm>
              <a:off x="56088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3" name="Google Shape;1923;p6"/>
            <p:cNvSpPr/>
            <p:nvPr/>
          </p:nvSpPr>
          <p:spPr>
            <a:xfrm>
              <a:off x="56088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4" name="Google Shape;1924;p6"/>
            <p:cNvSpPr/>
            <p:nvPr/>
          </p:nvSpPr>
          <p:spPr>
            <a:xfrm>
              <a:off x="56088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5" name="Google Shape;1925;p6"/>
            <p:cNvSpPr/>
            <p:nvPr/>
          </p:nvSpPr>
          <p:spPr>
            <a:xfrm>
              <a:off x="56088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6" name="Google Shape;1926;p6"/>
            <p:cNvSpPr/>
            <p:nvPr/>
          </p:nvSpPr>
          <p:spPr>
            <a:xfrm>
              <a:off x="56088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7" name="Google Shape;1927;p6"/>
            <p:cNvSpPr/>
            <p:nvPr/>
          </p:nvSpPr>
          <p:spPr>
            <a:xfrm>
              <a:off x="56088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8" name="Google Shape;1928;p6"/>
            <p:cNvSpPr/>
            <p:nvPr/>
          </p:nvSpPr>
          <p:spPr>
            <a:xfrm>
              <a:off x="56088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9" name="Google Shape;1929;p6"/>
            <p:cNvSpPr/>
            <p:nvPr/>
          </p:nvSpPr>
          <p:spPr>
            <a:xfrm>
              <a:off x="56088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0" name="Google Shape;1930;p6"/>
            <p:cNvSpPr/>
            <p:nvPr/>
          </p:nvSpPr>
          <p:spPr>
            <a:xfrm>
              <a:off x="56088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1" name="Google Shape;1931;p6"/>
            <p:cNvSpPr/>
            <p:nvPr/>
          </p:nvSpPr>
          <p:spPr>
            <a:xfrm>
              <a:off x="56088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2" name="Google Shape;1932;p6"/>
            <p:cNvSpPr/>
            <p:nvPr/>
          </p:nvSpPr>
          <p:spPr>
            <a:xfrm>
              <a:off x="56088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3" name="Google Shape;1933;p6"/>
            <p:cNvSpPr/>
            <p:nvPr/>
          </p:nvSpPr>
          <p:spPr>
            <a:xfrm>
              <a:off x="56088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4" name="Google Shape;1934;p6"/>
            <p:cNvSpPr/>
            <p:nvPr/>
          </p:nvSpPr>
          <p:spPr>
            <a:xfrm>
              <a:off x="56088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5" name="Google Shape;1935;p6"/>
            <p:cNvSpPr/>
            <p:nvPr/>
          </p:nvSpPr>
          <p:spPr>
            <a:xfrm>
              <a:off x="56088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6" name="Google Shape;1936;p6"/>
            <p:cNvSpPr/>
            <p:nvPr/>
          </p:nvSpPr>
          <p:spPr>
            <a:xfrm>
              <a:off x="56088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7" name="Google Shape;1937;p6"/>
            <p:cNvSpPr/>
            <p:nvPr/>
          </p:nvSpPr>
          <p:spPr>
            <a:xfrm>
              <a:off x="56088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8" name="Google Shape;1938;p6"/>
            <p:cNvSpPr/>
            <p:nvPr/>
          </p:nvSpPr>
          <p:spPr>
            <a:xfrm>
              <a:off x="56088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9" name="Google Shape;1939;p6"/>
            <p:cNvSpPr/>
            <p:nvPr/>
          </p:nvSpPr>
          <p:spPr>
            <a:xfrm>
              <a:off x="56088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0" name="Google Shape;1940;p6"/>
            <p:cNvSpPr/>
            <p:nvPr/>
          </p:nvSpPr>
          <p:spPr>
            <a:xfrm>
              <a:off x="56088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1" name="Google Shape;1941;p6"/>
            <p:cNvSpPr/>
            <p:nvPr/>
          </p:nvSpPr>
          <p:spPr>
            <a:xfrm>
              <a:off x="56088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2" name="Google Shape;1942;p6"/>
            <p:cNvSpPr/>
            <p:nvPr/>
          </p:nvSpPr>
          <p:spPr>
            <a:xfrm>
              <a:off x="56088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3" name="Google Shape;1943;p6"/>
            <p:cNvSpPr/>
            <p:nvPr/>
          </p:nvSpPr>
          <p:spPr>
            <a:xfrm>
              <a:off x="56088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4" name="Google Shape;1944;p6"/>
            <p:cNvSpPr/>
            <p:nvPr/>
          </p:nvSpPr>
          <p:spPr>
            <a:xfrm>
              <a:off x="56088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5" name="Google Shape;1945;p6"/>
            <p:cNvSpPr/>
            <p:nvPr/>
          </p:nvSpPr>
          <p:spPr>
            <a:xfrm>
              <a:off x="56088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6" name="Google Shape;1946;p6"/>
            <p:cNvSpPr/>
            <p:nvPr/>
          </p:nvSpPr>
          <p:spPr>
            <a:xfrm>
              <a:off x="56088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7" name="Google Shape;1947;p6"/>
            <p:cNvSpPr/>
            <p:nvPr/>
          </p:nvSpPr>
          <p:spPr>
            <a:xfrm>
              <a:off x="56088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8" name="Google Shape;1948;p6"/>
            <p:cNvSpPr/>
            <p:nvPr/>
          </p:nvSpPr>
          <p:spPr>
            <a:xfrm>
              <a:off x="57593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9" name="Google Shape;1949;p6"/>
            <p:cNvSpPr/>
            <p:nvPr/>
          </p:nvSpPr>
          <p:spPr>
            <a:xfrm>
              <a:off x="57593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0" name="Google Shape;1950;p6"/>
            <p:cNvSpPr/>
            <p:nvPr/>
          </p:nvSpPr>
          <p:spPr>
            <a:xfrm>
              <a:off x="57593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1" name="Google Shape;1951;p6"/>
            <p:cNvSpPr/>
            <p:nvPr/>
          </p:nvSpPr>
          <p:spPr>
            <a:xfrm>
              <a:off x="57593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2" name="Google Shape;1952;p6"/>
            <p:cNvSpPr/>
            <p:nvPr/>
          </p:nvSpPr>
          <p:spPr>
            <a:xfrm>
              <a:off x="57593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3" name="Google Shape;1953;p6"/>
            <p:cNvSpPr/>
            <p:nvPr/>
          </p:nvSpPr>
          <p:spPr>
            <a:xfrm>
              <a:off x="57593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4" name="Google Shape;1954;p6"/>
            <p:cNvSpPr/>
            <p:nvPr/>
          </p:nvSpPr>
          <p:spPr>
            <a:xfrm>
              <a:off x="57593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5" name="Google Shape;1955;p6"/>
            <p:cNvSpPr/>
            <p:nvPr/>
          </p:nvSpPr>
          <p:spPr>
            <a:xfrm>
              <a:off x="57593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6" name="Google Shape;1956;p6"/>
            <p:cNvSpPr/>
            <p:nvPr/>
          </p:nvSpPr>
          <p:spPr>
            <a:xfrm>
              <a:off x="57593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7" name="Google Shape;1957;p6"/>
            <p:cNvSpPr/>
            <p:nvPr/>
          </p:nvSpPr>
          <p:spPr>
            <a:xfrm>
              <a:off x="57593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8" name="Google Shape;1958;p6"/>
            <p:cNvSpPr/>
            <p:nvPr/>
          </p:nvSpPr>
          <p:spPr>
            <a:xfrm>
              <a:off x="57593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9" name="Google Shape;1959;p6"/>
            <p:cNvSpPr/>
            <p:nvPr/>
          </p:nvSpPr>
          <p:spPr>
            <a:xfrm>
              <a:off x="59098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0" name="Google Shape;1960;p6"/>
            <p:cNvSpPr/>
            <p:nvPr/>
          </p:nvSpPr>
          <p:spPr>
            <a:xfrm>
              <a:off x="59098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1" name="Google Shape;1961;p6"/>
            <p:cNvSpPr/>
            <p:nvPr/>
          </p:nvSpPr>
          <p:spPr>
            <a:xfrm>
              <a:off x="59098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2" name="Google Shape;1962;p6"/>
            <p:cNvSpPr/>
            <p:nvPr/>
          </p:nvSpPr>
          <p:spPr>
            <a:xfrm>
              <a:off x="606037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3" name="Google Shape;1963;p6"/>
            <p:cNvSpPr/>
            <p:nvPr/>
          </p:nvSpPr>
          <p:spPr>
            <a:xfrm>
              <a:off x="62108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4" name="Google Shape;1964;p6"/>
            <p:cNvSpPr/>
            <p:nvPr/>
          </p:nvSpPr>
          <p:spPr>
            <a:xfrm>
              <a:off x="62108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5" name="Google Shape;1965;p6"/>
            <p:cNvSpPr/>
            <p:nvPr/>
          </p:nvSpPr>
          <p:spPr>
            <a:xfrm>
              <a:off x="65119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66" name="Google Shape;1966;p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967" name="Google Shape;1967;p6"/>
            <p:cNvSpPr/>
            <p:nvPr/>
          </p:nvSpPr>
          <p:spPr>
            <a:xfrm>
              <a:off x="57593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8" name="Google Shape;1968;p6"/>
            <p:cNvSpPr/>
            <p:nvPr/>
          </p:nvSpPr>
          <p:spPr>
            <a:xfrm>
              <a:off x="57593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9" name="Google Shape;1969;p6"/>
            <p:cNvSpPr/>
            <p:nvPr/>
          </p:nvSpPr>
          <p:spPr>
            <a:xfrm>
              <a:off x="57593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0" name="Google Shape;1970;p6"/>
            <p:cNvSpPr/>
            <p:nvPr/>
          </p:nvSpPr>
          <p:spPr>
            <a:xfrm>
              <a:off x="57593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1" name="Google Shape;1971;p6"/>
            <p:cNvSpPr/>
            <p:nvPr/>
          </p:nvSpPr>
          <p:spPr>
            <a:xfrm>
              <a:off x="57593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2" name="Google Shape;1972;p6"/>
            <p:cNvSpPr/>
            <p:nvPr/>
          </p:nvSpPr>
          <p:spPr>
            <a:xfrm>
              <a:off x="57593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3" name="Google Shape;1973;p6"/>
            <p:cNvSpPr/>
            <p:nvPr/>
          </p:nvSpPr>
          <p:spPr>
            <a:xfrm>
              <a:off x="57593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4" name="Google Shape;1974;p6"/>
            <p:cNvSpPr/>
            <p:nvPr/>
          </p:nvSpPr>
          <p:spPr>
            <a:xfrm>
              <a:off x="59098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5" name="Google Shape;1975;p6"/>
            <p:cNvSpPr/>
            <p:nvPr/>
          </p:nvSpPr>
          <p:spPr>
            <a:xfrm>
              <a:off x="59098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6" name="Google Shape;1976;p6"/>
            <p:cNvSpPr/>
            <p:nvPr/>
          </p:nvSpPr>
          <p:spPr>
            <a:xfrm>
              <a:off x="59098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7" name="Google Shape;1977;p6"/>
            <p:cNvSpPr/>
            <p:nvPr/>
          </p:nvSpPr>
          <p:spPr>
            <a:xfrm>
              <a:off x="59098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8" name="Google Shape;1978;p6"/>
            <p:cNvSpPr/>
            <p:nvPr/>
          </p:nvSpPr>
          <p:spPr>
            <a:xfrm>
              <a:off x="59098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9" name="Google Shape;1979;p6"/>
            <p:cNvSpPr/>
            <p:nvPr/>
          </p:nvSpPr>
          <p:spPr>
            <a:xfrm>
              <a:off x="59098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0" name="Google Shape;1980;p6"/>
            <p:cNvSpPr/>
            <p:nvPr/>
          </p:nvSpPr>
          <p:spPr>
            <a:xfrm>
              <a:off x="59098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1" name="Google Shape;1981;p6"/>
            <p:cNvSpPr/>
            <p:nvPr/>
          </p:nvSpPr>
          <p:spPr>
            <a:xfrm>
              <a:off x="59098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2" name="Google Shape;1982;p6"/>
            <p:cNvSpPr/>
            <p:nvPr/>
          </p:nvSpPr>
          <p:spPr>
            <a:xfrm>
              <a:off x="59098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3" name="Google Shape;1983;p6"/>
            <p:cNvSpPr/>
            <p:nvPr/>
          </p:nvSpPr>
          <p:spPr>
            <a:xfrm>
              <a:off x="59098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4" name="Google Shape;1984;p6"/>
            <p:cNvSpPr/>
            <p:nvPr/>
          </p:nvSpPr>
          <p:spPr>
            <a:xfrm>
              <a:off x="59098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5" name="Google Shape;1985;p6"/>
            <p:cNvSpPr/>
            <p:nvPr/>
          </p:nvSpPr>
          <p:spPr>
            <a:xfrm>
              <a:off x="59098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6" name="Google Shape;1986;p6"/>
            <p:cNvSpPr/>
            <p:nvPr/>
          </p:nvSpPr>
          <p:spPr>
            <a:xfrm>
              <a:off x="59098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7" name="Google Shape;1987;p6"/>
            <p:cNvSpPr/>
            <p:nvPr/>
          </p:nvSpPr>
          <p:spPr>
            <a:xfrm>
              <a:off x="59098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8" name="Google Shape;1988;p6"/>
            <p:cNvSpPr/>
            <p:nvPr/>
          </p:nvSpPr>
          <p:spPr>
            <a:xfrm>
              <a:off x="59098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9" name="Google Shape;1989;p6"/>
            <p:cNvSpPr/>
            <p:nvPr/>
          </p:nvSpPr>
          <p:spPr>
            <a:xfrm>
              <a:off x="59098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0" name="Google Shape;1990;p6"/>
            <p:cNvSpPr/>
            <p:nvPr/>
          </p:nvSpPr>
          <p:spPr>
            <a:xfrm>
              <a:off x="59098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1" name="Google Shape;1991;p6"/>
            <p:cNvSpPr/>
            <p:nvPr/>
          </p:nvSpPr>
          <p:spPr>
            <a:xfrm>
              <a:off x="59098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2" name="Google Shape;1992;p6"/>
            <p:cNvSpPr/>
            <p:nvPr/>
          </p:nvSpPr>
          <p:spPr>
            <a:xfrm>
              <a:off x="59098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3" name="Google Shape;1993;p6"/>
            <p:cNvSpPr/>
            <p:nvPr/>
          </p:nvSpPr>
          <p:spPr>
            <a:xfrm>
              <a:off x="60603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4" name="Google Shape;1994;p6"/>
            <p:cNvSpPr/>
            <p:nvPr/>
          </p:nvSpPr>
          <p:spPr>
            <a:xfrm>
              <a:off x="60603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5" name="Google Shape;1995;p6"/>
            <p:cNvSpPr/>
            <p:nvPr/>
          </p:nvSpPr>
          <p:spPr>
            <a:xfrm>
              <a:off x="60603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6" name="Google Shape;1996;p6"/>
            <p:cNvSpPr/>
            <p:nvPr/>
          </p:nvSpPr>
          <p:spPr>
            <a:xfrm>
              <a:off x="60603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7" name="Google Shape;1997;p6"/>
            <p:cNvSpPr/>
            <p:nvPr/>
          </p:nvSpPr>
          <p:spPr>
            <a:xfrm>
              <a:off x="606037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8" name="Google Shape;1998;p6"/>
            <p:cNvSpPr/>
            <p:nvPr/>
          </p:nvSpPr>
          <p:spPr>
            <a:xfrm>
              <a:off x="60603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9" name="Google Shape;1999;p6"/>
            <p:cNvSpPr/>
            <p:nvPr/>
          </p:nvSpPr>
          <p:spPr>
            <a:xfrm>
              <a:off x="606037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0" name="Google Shape;2000;p6"/>
            <p:cNvSpPr/>
            <p:nvPr/>
          </p:nvSpPr>
          <p:spPr>
            <a:xfrm>
              <a:off x="60603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1" name="Google Shape;2001;p6"/>
            <p:cNvSpPr/>
            <p:nvPr/>
          </p:nvSpPr>
          <p:spPr>
            <a:xfrm>
              <a:off x="60603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2" name="Google Shape;2002;p6"/>
            <p:cNvSpPr/>
            <p:nvPr/>
          </p:nvSpPr>
          <p:spPr>
            <a:xfrm>
              <a:off x="60603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3" name="Google Shape;2003;p6"/>
            <p:cNvSpPr/>
            <p:nvPr/>
          </p:nvSpPr>
          <p:spPr>
            <a:xfrm>
              <a:off x="60603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4" name="Google Shape;2004;p6"/>
            <p:cNvSpPr/>
            <p:nvPr/>
          </p:nvSpPr>
          <p:spPr>
            <a:xfrm>
              <a:off x="60603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5" name="Google Shape;2005;p6"/>
            <p:cNvSpPr/>
            <p:nvPr/>
          </p:nvSpPr>
          <p:spPr>
            <a:xfrm>
              <a:off x="606037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6" name="Google Shape;2006;p6"/>
            <p:cNvSpPr/>
            <p:nvPr/>
          </p:nvSpPr>
          <p:spPr>
            <a:xfrm>
              <a:off x="60603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7" name="Google Shape;2007;p6"/>
            <p:cNvSpPr/>
            <p:nvPr/>
          </p:nvSpPr>
          <p:spPr>
            <a:xfrm>
              <a:off x="60603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8" name="Google Shape;2008;p6"/>
            <p:cNvSpPr/>
            <p:nvPr/>
          </p:nvSpPr>
          <p:spPr>
            <a:xfrm>
              <a:off x="60603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9" name="Google Shape;2009;p6"/>
            <p:cNvSpPr/>
            <p:nvPr/>
          </p:nvSpPr>
          <p:spPr>
            <a:xfrm>
              <a:off x="60603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0" name="Google Shape;2010;p6"/>
            <p:cNvSpPr/>
            <p:nvPr/>
          </p:nvSpPr>
          <p:spPr>
            <a:xfrm>
              <a:off x="60603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1" name="Google Shape;2011;p6"/>
            <p:cNvSpPr/>
            <p:nvPr/>
          </p:nvSpPr>
          <p:spPr>
            <a:xfrm>
              <a:off x="60603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2" name="Google Shape;2012;p6"/>
            <p:cNvSpPr/>
            <p:nvPr/>
          </p:nvSpPr>
          <p:spPr>
            <a:xfrm>
              <a:off x="60603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3" name="Google Shape;2013;p6"/>
            <p:cNvSpPr/>
            <p:nvPr/>
          </p:nvSpPr>
          <p:spPr>
            <a:xfrm>
              <a:off x="60603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4" name="Google Shape;2014;p6"/>
            <p:cNvSpPr/>
            <p:nvPr/>
          </p:nvSpPr>
          <p:spPr>
            <a:xfrm>
              <a:off x="60603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5" name="Google Shape;2015;p6"/>
            <p:cNvSpPr/>
            <p:nvPr/>
          </p:nvSpPr>
          <p:spPr>
            <a:xfrm>
              <a:off x="60603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6" name="Google Shape;2016;p6"/>
            <p:cNvSpPr/>
            <p:nvPr/>
          </p:nvSpPr>
          <p:spPr>
            <a:xfrm>
              <a:off x="60603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7" name="Google Shape;2017;p6"/>
            <p:cNvSpPr/>
            <p:nvPr/>
          </p:nvSpPr>
          <p:spPr>
            <a:xfrm>
              <a:off x="60603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8" name="Google Shape;2018;p6"/>
            <p:cNvSpPr/>
            <p:nvPr/>
          </p:nvSpPr>
          <p:spPr>
            <a:xfrm>
              <a:off x="606037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9" name="Google Shape;2019;p6"/>
            <p:cNvSpPr/>
            <p:nvPr/>
          </p:nvSpPr>
          <p:spPr>
            <a:xfrm>
              <a:off x="62108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0" name="Google Shape;2020;p6"/>
            <p:cNvSpPr/>
            <p:nvPr/>
          </p:nvSpPr>
          <p:spPr>
            <a:xfrm>
              <a:off x="62108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1" name="Google Shape;2021;p6"/>
            <p:cNvSpPr/>
            <p:nvPr/>
          </p:nvSpPr>
          <p:spPr>
            <a:xfrm>
              <a:off x="62108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2" name="Google Shape;2022;p6"/>
            <p:cNvSpPr/>
            <p:nvPr/>
          </p:nvSpPr>
          <p:spPr>
            <a:xfrm>
              <a:off x="62108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3" name="Google Shape;2023;p6"/>
            <p:cNvSpPr/>
            <p:nvPr/>
          </p:nvSpPr>
          <p:spPr>
            <a:xfrm>
              <a:off x="62108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4" name="Google Shape;2024;p6"/>
            <p:cNvSpPr/>
            <p:nvPr/>
          </p:nvSpPr>
          <p:spPr>
            <a:xfrm>
              <a:off x="62108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5" name="Google Shape;2025;p6"/>
            <p:cNvSpPr/>
            <p:nvPr/>
          </p:nvSpPr>
          <p:spPr>
            <a:xfrm>
              <a:off x="62108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6" name="Google Shape;2026;p6"/>
            <p:cNvSpPr/>
            <p:nvPr/>
          </p:nvSpPr>
          <p:spPr>
            <a:xfrm>
              <a:off x="62108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7" name="Google Shape;2027;p6"/>
            <p:cNvSpPr/>
            <p:nvPr/>
          </p:nvSpPr>
          <p:spPr>
            <a:xfrm>
              <a:off x="62108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8" name="Google Shape;2028;p6"/>
            <p:cNvSpPr/>
            <p:nvPr/>
          </p:nvSpPr>
          <p:spPr>
            <a:xfrm>
              <a:off x="62108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9" name="Google Shape;2029;p6"/>
            <p:cNvSpPr/>
            <p:nvPr/>
          </p:nvSpPr>
          <p:spPr>
            <a:xfrm>
              <a:off x="62108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0" name="Google Shape;2030;p6"/>
            <p:cNvSpPr/>
            <p:nvPr/>
          </p:nvSpPr>
          <p:spPr>
            <a:xfrm>
              <a:off x="62108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1" name="Google Shape;2031;p6"/>
            <p:cNvSpPr/>
            <p:nvPr/>
          </p:nvSpPr>
          <p:spPr>
            <a:xfrm>
              <a:off x="62108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2" name="Google Shape;2032;p6"/>
            <p:cNvSpPr/>
            <p:nvPr/>
          </p:nvSpPr>
          <p:spPr>
            <a:xfrm>
              <a:off x="62108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3" name="Google Shape;2033;p6"/>
            <p:cNvSpPr/>
            <p:nvPr/>
          </p:nvSpPr>
          <p:spPr>
            <a:xfrm>
              <a:off x="62108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4" name="Google Shape;2034;p6"/>
            <p:cNvSpPr/>
            <p:nvPr/>
          </p:nvSpPr>
          <p:spPr>
            <a:xfrm>
              <a:off x="62108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5" name="Google Shape;2035;p6"/>
            <p:cNvSpPr/>
            <p:nvPr/>
          </p:nvSpPr>
          <p:spPr>
            <a:xfrm>
              <a:off x="62108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6" name="Google Shape;2036;p6"/>
            <p:cNvSpPr/>
            <p:nvPr/>
          </p:nvSpPr>
          <p:spPr>
            <a:xfrm>
              <a:off x="62108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7" name="Google Shape;2037;p6"/>
            <p:cNvSpPr/>
            <p:nvPr/>
          </p:nvSpPr>
          <p:spPr>
            <a:xfrm>
              <a:off x="62108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8" name="Google Shape;2038;p6"/>
            <p:cNvSpPr/>
            <p:nvPr/>
          </p:nvSpPr>
          <p:spPr>
            <a:xfrm>
              <a:off x="62108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9" name="Google Shape;2039;p6"/>
            <p:cNvSpPr/>
            <p:nvPr/>
          </p:nvSpPr>
          <p:spPr>
            <a:xfrm>
              <a:off x="636137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0" name="Google Shape;2040;p6"/>
            <p:cNvSpPr/>
            <p:nvPr/>
          </p:nvSpPr>
          <p:spPr>
            <a:xfrm>
              <a:off x="636137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1" name="Google Shape;2041;p6"/>
            <p:cNvSpPr/>
            <p:nvPr/>
          </p:nvSpPr>
          <p:spPr>
            <a:xfrm>
              <a:off x="636137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2" name="Google Shape;2042;p6"/>
            <p:cNvSpPr/>
            <p:nvPr/>
          </p:nvSpPr>
          <p:spPr>
            <a:xfrm>
              <a:off x="636137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3" name="Google Shape;2043;p6"/>
            <p:cNvSpPr/>
            <p:nvPr/>
          </p:nvSpPr>
          <p:spPr>
            <a:xfrm>
              <a:off x="636137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4" name="Google Shape;2044;p6"/>
            <p:cNvSpPr/>
            <p:nvPr/>
          </p:nvSpPr>
          <p:spPr>
            <a:xfrm>
              <a:off x="636137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5" name="Google Shape;2045;p6"/>
            <p:cNvSpPr/>
            <p:nvPr/>
          </p:nvSpPr>
          <p:spPr>
            <a:xfrm>
              <a:off x="636137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6" name="Google Shape;2046;p6"/>
            <p:cNvSpPr/>
            <p:nvPr/>
          </p:nvSpPr>
          <p:spPr>
            <a:xfrm>
              <a:off x="636137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7" name="Google Shape;2047;p6"/>
            <p:cNvSpPr/>
            <p:nvPr/>
          </p:nvSpPr>
          <p:spPr>
            <a:xfrm>
              <a:off x="636137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8" name="Google Shape;2048;p6"/>
            <p:cNvSpPr/>
            <p:nvPr/>
          </p:nvSpPr>
          <p:spPr>
            <a:xfrm>
              <a:off x="636137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9" name="Google Shape;2049;p6"/>
            <p:cNvSpPr/>
            <p:nvPr/>
          </p:nvSpPr>
          <p:spPr>
            <a:xfrm>
              <a:off x="636137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0" name="Google Shape;2050;p6"/>
            <p:cNvSpPr/>
            <p:nvPr/>
          </p:nvSpPr>
          <p:spPr>
            <a:xfrm>
              <a:off x="636137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1" name="Google Shape;2051;p6"/>
            <p:cNvSpPr/>
            <p:nvPr/>
          </p:nvSpPr>
          <p:spPr>
            <a:xfrm>
              <a:off x="636137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2" name="Google Shape;2052;p6"/>
            <p:cNvSpPr/>
            <p:nvPr/>
          </p:nvSpPr>
          <p:spPr>
            <a:xfrm>
              <a:off x="636137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3" name="Google Shape;2053;p6"/>
            <p:cNvSpPr/>
            <p:nvPr/>
          </p:nvSpPr>
          <p:spPr>
            <a:xfrm>
              <a:off x="636137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4" name="Google Shape;2054;p6"/>
            <p:cNvSpPr/>
            <p:nvPr/>
          </p:nvSpPr>
          <p:spPr>
            <a:xfrm>
              <a:off x="636137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5" name="Google Shape;2055;p6"/>
            <p:cNvSpPr/>
            <p:nvPr/>
          </p:nvSpPr>
          <p:spPr>
            <a:xfrm>
              <a:off x="636137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6" name="Google Shape;2056;p6"/>
            <p:cNvSpPr/>
            <p:nvPr/>
          </p:nvSpPr>
          <p:spPr>
            <a:xfrm>
              <a:off x="636137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7" name="Google Shape;2057;p6"/>
            <p:cNvSpPr/>
            <p:nvPr/>
          </p:nvSpPr>
          <p:spPr>
            <a:xfrm>
              <a:off x="65119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8" name="Google Shape;2058;p6"/>
            <p:cNvSpPr/>
            <p:nvPr/>
          </p:nvSpPr>
          <p:spPr>
            <a:xfrm>
              <a:off x="65119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9" name="Google Shape;2059;p6"/>
            <p:cNvSpPr/>
            <p:nvPr/>
          </p:nvSpPr>
          <p:spPr>
            <a:xfrm>
              <a:off x="65119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0" name="Google Shape;2060;p6"/>
            <p:cNvSpPr/>
            <p:nvPr/>
          </p:nvSpPr>
          <p:spPr>
            <a:xfrm>
              <a:off x="65119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1" name="Google Shape;2061;p6"/>
            <p:cNvSpPr/>
            <p:nvPr/>
          </p:nvSpPr>
          <p:spPr>
            <a:xfrm>
              <a:off x="65119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2" name="Google Shape;2062;p6"/>
            <p:cNvSpPr/>
            <p:nvPr/>
          </p:nvSpPr>
          <p:spPr>
            <a:xfrm>
              <a:off x="65119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3" name="Google Shape;2063;p6"/>
            <p:cNvSpPr/>
            <p:nvPr/>
          </p:nvSpPr>
          <p:spPr>
            <a:xfrm>
              <a:off x="65119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4" name="Google Shape;2064;p6"/>
            <p:cNvSpPr/>
            <p:nvPr/>
          </p:nvSpPr>
          <p:spPr>
            <a:xfrm>
              <a:off x="65119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5" name="Google Shape;2065;p6"/>
            <p:cNvSpPr/>
            <p:nvPr/>
          </p:nvSpPr>
          <p:spPr>
            <a:xfrm>
              <a:off x="66624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6" name="Google Shape;2066;p6"/>
            <p:cNvSpPr/>
            <p:nvPr/>
          </p:nvSpPr>
          <p:spPr>
            <a:xfrm>
              <a:off x="66624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7" name="Google Shape;2067;p6"/>
            <p:cNvSpPr/>
            <p:nvPr/>
          </p:nvSpPr>
          <p:spPr>
            <a:xfrm>
              <a:off x="66624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68" name="Google Shape;2068;p6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069" name="Google Shape;2069;p6"/>
            <p:cNvSpPr/>
            <p:nvPr/>
          </p:nvSpPr>
          <p:spPr>
            <a:xfrm>
              <a:off x="56088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0" name="Google Shape;2070;p6"/>
            <p:cNvSpPr/>
            <p:nvPr/>
          </p:nvSpPr>
          <p:spPr>
            <a:xfrm>
              <a:off x="56088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1" name="Google Shape;2071;p6"/>
            <p:cNvSpPr/>
            <p:nvPr/>
          </p:nvSpPr>
          <p:spPr>
            <a:xfrm>
              <a:off x="56088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2" name="Google Shape;2072;p6"/>
            <p:cNvSpPr/>
            <p:nvPr/>
          </p:nvSpPr>
          <p:spPr>
            <a:xfrm>
              <a:off x="56088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3" name="Google Shape;2073;p6"/>
            <p:cNvSpPr/>
            <p:nvPr/>
          </p:nvSpPr>
          <p:spPr>
            <a:xfrm>
              <a:off x="57593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4" name="Google Shape;2074;p6"/>
            <p:cNvSpPr/>
            <p:nvPr/>
          </p:nvSpPr>
          <p:spPr>
            <a:xfrm>
              <a:off x="57593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5" name="Google Shape;2075;p6"/>
            <p:cNvSpPr/>
            <p:nvPr/>
          </p:nvSpPr>
          <p:spPr>
            <a:xfrm>
              <a:off x="57593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6" name="Google Shape;2076;p6"/>
            <p:cNvSpPr/>
            <p:nvPr/>
          </p:nvSpPr>
          <p:spPr>
            <a:xfrm>
              <a:off x="57593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7" name="Google Shape;2077;p6"/>
            <p:cNvSpPr/>
            <p:nvPr/>
          </p:nvSpPr>
          <p:spPr>
            <a:xfrm>
              <a:off x="57593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8" name="Google Shape;2078;p6"/>
            <p:cNvSpPr/>
            <p:nvPr/>
          </p:nvSpPr>
          <p:spPr>
            <a:xfrm>
              <a:off x="57593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9" name="Google Shape;2079;p6"/>
            <p:cNvSpPr/>
            <p:nvPr/>
          </p:nvSpPr>
          <p:spPr>
            <a:xfrm>
              <a:off x="57593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0" name="Google Shape;2080;p6"/>
            <p:cNvSpPr/>
            <p:nvPr/>
          </p:nvSpPr>
          <p:spPr>
            <a:xfrm>
              <a:off x="57593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1" name="Google Shape;2081;p6"/>
            <p:cNvSpPr/>
            <p:nvPr/>
          </p:nvSpPr>
          <p:spPr>
            <a:xfrm>
              <a:off x="57593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2" name="Google Shape;2082;p6"/>
            <p:cNvSpPr/>
            <p:nvPr/>
          </p:nvSpPr>
          <p:spPr>
            <a:xfrm>
              <a:off x="57593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3" name="Google Shape;2083;p6"/>
            <p:cNvSpPr/>
            <p:nvPr/>
          </p:nvSpPr>
          <p:spPr>
            <a:xfrm>
              <a:off x="57593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4" name="Google Shape;2084;p6"/>
            <p:cNvSpPr/>
            <p:nvPr/>
          </p:nvSpPr>
          <p:spPr>
            <a:xfrm>
              <a:off x="57593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5" name="Google Shape;2085;p6"/>
            <p:cNvSpPr/>
            <p:nvPr/>
          </p:nvSpPr>
          <p:spPr>
            <a:xfrm>
              <a:off x="57593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6" name="Google Shape;2086;p6"/>
            <p:cNvSpPr/>
            <p:nvPr/>
          </p:nvSpPr>
          <p:spPr>
            <a:xfrm>
              <a:off x="57593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7" name="Google Shape;2087;p6"/>
            <p:cNvSpPr/>
            <p:nvPr/>
          </p:nvSpPr>
          <p:spPr>
            <a:xfrm>
              <a:off x="57593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8" name="Google Shape;2088;p6"/>
            <p:cNvSpPr/>
            <p:nvPr/>
          </p:nvSpPr>
          <p:spPr>
            <a:xfrm>
              <a:off x="57593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9" name="Google Shape;2089;p6"/>
            <p:cNvSpPr/>
            <p:nvPr/>
          </p:nvSpPr>
          <p:spPr>
            <a:xfrm>
              <a:off x="57593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0" name="Google Shape;2090;p6"/>
            <p:cNvSpPr/>
            <p:nvPr/>
          </p:nvSpPr>
          <p:spPr>
            <a:xfrm>
              <a:off x="59098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1" name="Google Shape;2091;p6"/>
            <p:cNvSpPr/>
            <p:nvPr/>
          </p:nvSpPr>
          <p:spPr>
            <a:xfrm>
              <a:off x="59098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2" name="Google Shape;2092;p6"/>
            <p:cNvSpPr/>
            <p:nvPr/>
          </p:nvSpPr>
          <p:spPr>
            <a:xfrm>
              <a:off x="59098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3" name="Google Shape;2093;p6"/>
            <p:cNvSpPr/>
            <p:nvPr/>
          </p:nvSpPr>
          <p:spPr>
            <a:xfrm>
              <a:off x="59098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4" name="Google Shape;2094;p6"/>
            <p:cNvSpPr/>
            <p:nvPr/>
          </p:nvSpPr>
          <p:spPr>
            <a:xfrm>
              <a:off x="59098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5" name="Google Shape;2095;p6"/>
            <p:cNvSpPr/>
            <p:nvPr/>
          </p:nvSpPr>
          <p:spPr>
            <a:xfrm>
              <a:off x="59098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6" name="Google Shape;2096;p6"/>
            <p:cNvSpPr/>
            <p:nvPr/>
          </p:nvSpPr>
          <p:spPr>
            <a:xfrm>
              <a:off x="59098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7" name="Google Shape;2097;p6"/>
            <p:cNvSpPr/>
            <p:nvPr/>
          </p:nvSpPr>
          <p:spPr>
            <a:xfrm>
              <a:off x="59098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8" name="Google Shape;2098;p6"/>
            <p:cNvSpPr/>
            <p:nvPr/>
          </p:nvSpPr>
          <p:spPr>
            <a:xfrm>
              <a:off x="59098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9" name="Google Shape;2099;p6"/>
            <p:cNvSpPr/>
            <p:nvPr/>
          </p:nvSpPr>
          <p:spPr>
            <a:xfrm>
              <a:off x="59098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0" name="Google Shape;2100;p6"/>
            <p:cNvSpPr/>
            <p:nvPr/>
          </p:nvSpPr>
          <p:spPr>
            <a:xfrm>
              <a:off x="59098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1" name="Google Shape;2101;p6"/>
            <p:cNvSpPr/>
            <p:nvPr/>
          </p:nvSpPr>
          <p:spPr>
            <a:xfrm>
              <a:off x="59098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2" name="Google Shape;2102;p6"/>
            <p:cNvSpPr/>
            <p:nvPr/>
          </p:nvSpPr>
          <p:spPr>
            <a:xfrm>
              <a:off x="59098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3" name="Google Shape;2103;p6"/>
            <p:cNvSpPr/>
            <p:nvPr/>
          </p:nvSpPr>
          <p:spPr>
            <a:xfrm>
              <a:off x="60603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4" name="Google Shape;2104;p6"/>
            <p:cNvSpPr/>
            <p:nvPr/>
          </p:nvSpPr>
          <p:spPr>
            <a:xfrm>
              <a:off x="606037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5" name="Google Shape;2105;p6"/>
            <p:cNvSpPr/>
            <p:nvPr/>
          </p:nvSpPr>
          <p:spPr>
            <a:xfrm>
              <a:off x="606037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6" name="Google Shape;2106;p6"/>
            <p:cNvSpPr/>
            <p:nvPr/>
          </p:nvSpPr>
          <p:spPr>
            <a:xfrm>
              <a:off x="60603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7" name="Google Shape;2107;p6"/>
            <p:cNvSpPr/>
            <p:nvPr/>
          </p:nvSpPr>
          <p:spPr>
            <a:xfrm>
              <a:off x="60603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8" name="Google Shape;2108;p6"/>
            <p:cNvSpPr/>
            <p:nvPr/>
          </p:nvSpPr>
          <p:spPr>
            <a:xfrm>
              <a:off x="60603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9" name="Google Shape;2109;p6"/>
            <p:cNvSpPr/>
            <p:nvPr/>
          </p:nvSpPr>
          <p:spPr>
            <a:xfrm>
              <a:off x="60603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0" name="Google Shape;2110;p6"/>
            <p:cNvSpPr/>
            <p:nvPr/>
          </p:nvSpPr>
          <p:spPr>
            <a:xfrm>
              <a:off x="60603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1" name="Google Shape;2111;p6"/>
            <p:cNvSpPr/>
            <p:nvPr/>
          </p:nvSpPr>
          <p:spPr>
            <a:xfrm>
              <a:off x="62108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2" name="Google Shape;2112;p6"/>
            <p:cNvSpPr/>
            <p:nvPr/>
          </p:nvSpPr>
          <p:spPr>
            <a:xfrm>
              <a:off x="62108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3" name="Google Shape;2113;p6"/>
            <p:cNvSpPr/>
            <p:nvPr/>
          </p:nvSpPr>
          <p:spPr>
            <a:xfrm>
              <a:off x="62108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4" name="Google Shape;2114;p6"/>
            <p:cNvSpPr/>
            <p:nvPr/>
          </p:nvSpPr>
          <p:spPr>
            <a:xfrm>
              <a:off x="62108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5" name="Google Shape;2115;p6"/>
            <p:cNvSpPr/>
            <p:nvPr/>
          </p:nvSpPr>
          <p:spPr>
            <a:xfrm>
              <a:off x="62108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6" name="Google Shape;2116;p6"/>
            <p:cNvSpPr/>
            <p:nvPr/>
          </p:nvSpPr>
          <p:spPr>
            <a:xfrm>
              <a:off x="636137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7" name="Google Shape;2117;p6"/>
            <p:cNvSpPr/>
            <p:nvPr/>
          </p:nvSpPr>
          <p:spPr>
            <a:xfrm>
              <a:off x="636137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8" name="Google Shape;2118;p6"/>
            <p:cNvSpPr/>
            <p:nvPr/>
          </p:nvSpPr>
          <p:spPr>
            <a:xfrm>
              <a:off x="66624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19" name="Google Shape;2119;p6"/>
          <p:cNvSpPr txBox="1"/>
          <p:nvPr>
            <p:ph idx="12" type="sldNum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spTree>
      <p:nvGrpSpPr>
        <p:cNvPr id="2120" name="Shape 2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1" name="Google Shape;2121;p7"/>
          <p:cNvSpPr txBox="1"/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122" name="Google Shape;2122;p7"/>
          <p:cNvSpPr txBox="1"/>
          <p:nvPr>
            <p:ph idx="1" type="body"/>
          </p:nvPr>
        </p:nvSpPr>
        <p:spPr>
          <a:xfrm>
            <a:off x="718300" y="1755475"/>
            <a:ext cx="2179200" cy="3094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123" name="Google Shape;2123;p7"/>
          <p:cNvSpPr txBox="1"/>
          <p:nvPr>
            <p:ph idx="2" type="body"/>
          </p:nvPr>
        </p:nvSpPr>
        <p:spPr>
          <a:xfrm>
            <a:off x="3009263" y="1755475"/>
            <a:ext cx="2179200" cy="3094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124" name="Google Shape;2124;p7"/>
          <p:cNvSpPr txBox="1"/>
          <p:nvPr>
            <p:ph idx="3" type="body"/>
          </p:nvPr>
        </p:nvSpPr>
        <p:spPr>
          <a:xfrm>
            <a:off x="5300226" y="1755475"/>
            <a:ext cx="2179200" cy="3094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grpSp>
        <p:nvGrpSpPr>
          <p:cNvPr id="2125" name="Google Shape;2125;p7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126" name="Google Shape;2126;p7"/>
            <p:cNvSpPr/>
            <p:nvPr/>
          </p:nvSpPr>
          <p:spPr>
            <a:xfrm>
              <a:off x="530780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7" name="Google Shape;2127;p7"/>
            <p:cNvSpPr/>
            <p:nvPr/>
          </p:nvSpPr>
          <p:spPr>
            <a:xfrm>
              <a:off x="530780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8" name="Google Shape;2128;p7"/>
            <p:cNvSpPr/>
            <p:nvPr/>
          </p:nvSpPr>
          <p:spPr>
            <a:xfrm>
              <a:off x="530780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9" name="Google Shape;2129;p7"/>
            <p:cNvSpPr/>
            <p:nvPr/>
          </p:nvSpPr>
          <p:spPr>
            <a:xfrm>
              <a:off x="530780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0" name="Google Shape;2130;p7"/>
            <p:cNvSpPr/>
            <p:nvPr/>
          </p:nvSpPr>
          <p:spPr>
            <a:xfrm>
              <a:off x="530780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1" name="Google Shape;2131;p7"/>
            <p:cNvSpPr/>
            <p:nvPr/>
          </p:nvSpPr>
          <p:spPr>
            <a:xfrm>
              <a:off x="530780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2" name="Google Shape;2132;p7"/>
            <p:cNvSpPr/>
            <p:nvPr/>
          </p:nvSpPr>
          <p:spPr>
            <a:xfrm>
              <a:off x="530780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3" name="Google Shape;2133;p7"/>
            <p:cNvSpPr/>
            <p:nvPr/>
          </p:nvSpPr>
          <p:spPr>
            <a:xfrm>
              <a:off x="530780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4" name="Google Shape;2134;p7"/>
            <p:cNvSpPr/>
            <p:nvPr/>
          </p:nvSpPr>
          <p:spPr>
            <a:xfrm>
              <a:off x="530780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5" name="Google Shape;2135;p7"/>
            <p:cNvSpPr/>
            <p:nvPr/>
          </p:nvSpPr>
          <p:spPr>
            <a:xfrm>
              <a:off x="530780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6" name="Google Shape;2136;p7"/>
            <p:cNvSpPr/>
            <p:nvPr/>
          </p:nvSpPr>
          <p:spPr>
            <a:xfrm>
              <a:off x="530780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7" name="Google Shape;2137;p7"/>
            <p:cNvSpPr/>
            <p:nvPr/>
          </p:nvSpPr>
          <p:spPr>
            <a:xfrm>
              <a:off x="530780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8" name="Google Shape;2138;p7"/>
            <p:cNvSpPr/>
            <p:nvPr/>
          </p:nvSpPr>
          <p:spPr>
            <a:xfrm>
              <a:off x="530780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9" name="Google Shape;2139;p7"/>
            <p:cNvSpPr/>
            <p:nvPr/>
          </p:nvSpPr>
          <p:spPr>
            <a:xfrm>
              <a:off x="530780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0" name="Google Shape;2140;p7"/>
            <p:cNvSpPr/>
            <p:nvPr/>
          </p:nvSpPr>
          <p:spPr>
            <a:xfrm>
              <a:off x="530780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1" name="Google Shape;2141;p7"/>
            <p:cNvSpPr/>
            <p:nvPr/>
          </p:nvSpPr>
          <p:spPr>
            <a:xfrm>
              <a:off x="530780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2" name="Google Shape;2142;p7"/>
            <p:cNvSpPr/>
            <p:nvPr/>
          </p:nvSpPr>
          <p:spPr>
            <a:xfrm>
              <a:off x="530780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3" name="Google Shape;2143;p7"/>
            <p:cNvSpPr/>
            <p:nvPr/>
          </p:nvSpPr>
          <p:spPr>
            <a:xfrm>
              <a:off x="530780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4" name="Google Shape;2144;p7"/>
            <p:cNvSpPr/>
            <p:nvPr/>
          </p:nvSpPr>
          <p:spPr>
            <a:xfrm>
              <a:off x="530780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5" name="Google Shape;2145;p7"/>
            <p:cNvSpPr/>
            <p:nvPr/>
          </p:nvSpPr>
          <p:spPr>
            <a:xfrm>
              <a:off x="530780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6" name="Google Shape;2146;p7"/>
            <p:cNvSpPr/>
            <p:nvPr/>
          </p:nvSpPr>
          <p:spPr>
            <a:xfrm>
              <a:off x="530780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7" name="Google Shape;2147;p7"/>
            <p:cNvSpPr/>
            <p:nvPr/>
          </p:nvSpPr>
          <p:spPr>
            <a:xfrm>
              <a:off x="530780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8" name="Google Shape;2148;p7"/>
            <p:cNvSpPr/>
            <p:nvPr/>
          </p:nvSpPr>
          <p:spPr>
            <a:xfrm>
              <a:off x="530780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9" name="Google Shape;2149;p7"/>
            <p:cNvSpPr/>
            <p:nvPr/>
          </p:nvSpPr>
          <p:spPr>
            <a:xfrm>
              <a:off x="530780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0" name="Google Shape;2150;p7"/>
            <p:cNvSpPr/>
            <p:nvPr/>
          </p:nvSpPr>
          <p:spPr>
            <a:xfrm>
              <a:off x="530780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1" name="Google Shape;2151;p7"/>
            <p:cNvSpPr/>
            <p:nvPr/>
          </p:nvSpPr>
          <p:spPr>
            <a:xfrm>
              <a:off x="530780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2" name="Google Shape;2152;p7"/>
            <p:cNvSpPr/>
            <p:nvPr/>
          </p:nvSpPr>
          <p:spPr>
            <a:xfrm>
              <a:off x="530780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3" name="Google Shape;2153;p7"/>
            <p:cNvSpPr/>
            <p:nvPr/>
          </p:nvSpPr>
          <p:spPr>
            <a:xfrm>
              <a:off x="530780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4" name="Google Shape;2154;p7"/>
            <p:cNvSpPr/>
            <p:nvPr/>
          </p:nvSpPr>
          <p:spPr>
            <a:xfrm>
              <a:off x="530780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5" name="Google Shape;2155;p7"/>
            <p:cNvSpPr/>
            <p:nvPr/>
          </p:nvSpPr>
          <p:spPr>
            <a:xfrm>
              <a:off x="530780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6" name="Google Shape;2156;p7"/>
            <p:cNvSpPr/>
            <p:nvPr/>
          </p:nvSpPr>
          <p:spPr>
            <a:xfrm>
              <a:off x="530780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7" name="Google Shape;2157;p7"/>
            <p:cNvSpPr/>
            <p:nvPr/>
          </p:nvSpPr>
          <p:spPr>
            <a:xfrm>
              <a:off x="530780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8" name="Google Shape;2158;p7"/>
            <p:cNvSpPr/>
            <p:nvPr/>
          </p:nvSpPr>
          <p:spPr>
            <a:xfrm>
              <a:off x="530780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9" name="Google Shape;2159;p7"/>
            <p:cNvSpPr/>
            <p:nvPr/>
          </p:nvSpPr>
          <p:spPr>
            <a:xfrm>
              <a:off x="530780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0" name="Google Shape;2160;p7"/>
            <p:cNvSpPr/>
            <p:nvPr/>
          </p:nvSpPr>
          <p:spPr>
            <a:xfrm>
              <a:off x="530780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1" name="Google Shape;2161;p7"/>
            <p:cNvSpPr/>
            <p:nvPr/>
          </p:nvSpPr>
          <p:spPr>
            <a:xfrm>
              <a:off x="54583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2" name="Google Shape;2162;p7"/>
            <p:cNvSpPr/>
            <p:nvPr/>
          </p:nvSpPr>
          <p:spPr>
            <a:xfrm>
              <a:off x="54583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3" name="Google Shape;2163;p7"/>
            <p:cNvSpPr/>
            <p:nvPr/>
          </p:nvSpPr>
          <p:spPr>
            <a:xfrm>
              <a:off x="54583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4" name="Google Shape;2164;p7"/>
            <p:cNvSpPr/>
            <p:nvPr/>
          </p:nvSpPr>
          <p:spPr>
            <a:xfrm>
              <a:off x="54583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5" name="Google Shape;2165;p7"/>
            <p:cNvSpPr/>
            <p:nvPr/>
          </p:nvSpPr>
          <p:spPr>
            <a:xfrm>
              <a:off x="54583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6" name="Google Shape;2166;p7"/>
            <p:cNvSpPr/>
            <p:nvPr/>
          </p:nvSpPr>
          <p:spPr>
            <a:xfrm>
              <a:off x="54583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7" name="Google Shape;2167;p7"/>
            <p:cNvSpPr/>
            <p:nvPr/>
          </p:nvSpPr>
          <p:spPr>
            <a:xfrm>
              <a:off x="54583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8" name="Google Shape;2168;p7"/>
            <p:cNvSpPr/>
            <p:nvPr/>
          </p:nvSpPr>
          <p:spPr>
            <a:xfrm>
              <a:off x="54583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9" name="Google Shape;2169;p7"/>
            <p:cNvSpPr/>
            <p:nvPr/>
          </p:nvSpPr>
          <p:spPr>
            <a:xfrm>
              <a:off x="54583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0" name="Google Shape;2170;p7"/>
            <p:cNvSpPr/>
            <p:nvPr/>
          </p:nvSpPr>
          <p:spPr>
            <a:xfrm>
              <a:off x="54583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1" name="Google Shape;2171;p7"/>
            <p:cNvSpPr/>
            <p:nvPr/>
          </p:nvSpPr>
          <p:spPr>
            <a:xfrm>
              <a:off x="54583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2" name="Google Shape;2172;p7"/>
            <p:cNvSpPr/>
            <p:nvPr/>
          </p:nvSpPr>
          <p:spPr>
            <a:xfrm>
              <a:off x="54583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3" name="Google Shape;2173;p7"/>
            <p:cNvSpPr/>
            <p:nvPr/>
          </p:nvSpPr>
          <p:spPr>
            <a:xfrm>
              <a:off x="54583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4" name="Google Shape;2174;p7"/>
            <p:cNvSpPr/>
            <p:nvPr/>
          </p:nvSpPr>
          <p:spPr>
            <a:xfrm>
              <a:off x="54583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5" name="Google Shape;2175;p7"/>
            <p:cNvSpPr/>
            <p:nvPr/>
          </p:nvSpPr>
          <p:spPr>
            <a:xfrm>
              <a:off x="54583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6" name="Google Shape;2176;p7"/>
            <p:cNvSpPr/>
            <p:nvPr/>
          </p:nvSpPr>
          <p:spPr>
            <a:xfrm>
              <a:off x="54583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7" name="Google Shape;2177;p7"/>
            <p:cNvSpPr/>
            <p:nvPr/>
          </p:nvSpPr>
          <p:spPr>
            <a:xfrm>
              <a:off x="54583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8" name="Google Shape;2178;p7"/>
            <p:cNvSpPr/>
            <p:nvPr/>
          </p:nvSpPr>
          <p:spPr>
            <a:xfrm>
              <a:off x="54583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9" name="Google Shape;2179;p7"/>
            <p:cNvSpPr/>
            <p:nvPr/>
          </p:nvSpPr>
          <p:spPr>
            <a:xfrm>
              <a:off x="54583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0" name="Google Shape;2180;p7"/>
            <p:cNvSpPr/>
            <p:nvPr/>
          </p:nvSpPr>
          <p:spPr>
            <a:xfrm>
              <a:off x="54583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1" name="Google Shape;2181;p7"/>
            <p:cNvSpPr/>
            <p:nvPr/>
          </p:nvSpPr>
          <p:spPr>
            <a:xfrm>
              <a:off x="54583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2" name="Google Shape;2182;p7"/>
            <p:cNvSpPr/>
            <p:nvPr/>
          </p:nvSpPr>
          <p:spPr>
            <a:xfrm>
              <a:off x="54583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83" name="Google Shape;2183;p7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184" name="Google Shape;2184;p7"/>
            <p:cNvSpPr/>
            <p:nvPr/>
          </p:nvSpPr>
          <p:spPr>
            <a:xfrm>
              <a:off x="54583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5" name="Google Shape;2185;p7"/>
            <p:cNvSpPr/>
            <p:nvPr/>
          </p:nvSpPr>
          <p:spPr>
            <a:xfrm>
              <a:off x="54583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6" name="Google Shape;2186;p7"/>
            <p:cNvSpPr/>
            <p:nvPr/>
          </p:nvSpPr>
          <p:spPr>
            <a:xfrm>
              <a:off x="54583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7" name="Google Shape;2187;p7"/>
            <p:cNvSpPr/>
            <p:nvPr/>
          </p:nvSpPr>
          <p:spPr>
            <a:xfrm>
              <a:off x="54583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8" name="Google Shape;2188;p7"/>
            <p:cNvSpPr/>
            <p:nvPr/>
          </p:nvSpPr>
          <p:spPr>
            <a:xfrm>
              <a:off x="54583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9" name="Google Shape;2189;p7"/>
            <p:cNvSpPr/>
            <p:nvPr/>
          </p:nvSpPr>
          <p:spPr>
            <a:xfrm>
              <a:off x="54583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0" name="Google Shape;2190;p7"/>
            <p:cNvSpPr/>
            <p:nvPr/>
          </p:nvSpPr>
          <p:spPr>
            <a:xfrm>
              <a:off x="54583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1" name="Google Shape;2191;p7"/>
            <p:cNvSpPr/>
            <p:nvPr/>
          </p:nvSpPr>
          <p:spPr>
            <a:xfrm>
              <a:off x="54583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2" name="Google Shape;2192;p7"/>
            <p:cNvSpPr/>
            <p:nvPr/>
          </p:nvSpPr>
          <p:spPr>
            <a:xfrm>
              <a:off x="54583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3" name="Google Shape;2193;p7"/>
            <p:cNvSpPr/>
            <p:nvPr/>
          </p:nvSpPr>
          <p:spPr>
            <a:xfrm>
              <a:off x="54583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4" name="Google Shape;2194;p7"/>
            <p:cNvSpPr/>
            <p:nvPr/>
          </p:nvSpPr>
          <p:spPr>
            <a:xfrm>
              <a:off x="54583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5" name="Google Shape;2195;p7"/>
            <p:cNvSpPr/>
            <p:nvPr/>
          </p:nvSpPr>
          <p:spPr>
            <a:xfrm>
              <a:off x="54583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6" name="Google Shape;2196;p7"/>
            <p:cNvSpPr/>
            <p:nvPr/>
          </p:nvSpPr>
          <p:spPr>
            <a:xfrm>
              <a:off x="54583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7" name="Google Shape;2197;p7"/>
            <p:cNvSpPr/>
            <p:nvPr/>
          </p:nvSpPr>
          <p:spPr>
            <a:xfrm>
              <a:off x="56088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8" name="Google Shape;2198;p7"/>
            <p:cNvSpPr/>
            <p:nvPr/>
          </p:nvSpPr>
          <p:spPr>
            <a:xfrm>
              <a:off x="56088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9" name="Google Shape;2199;p7"/>
            <p:cNvSpPr/>
            <p:nvPr/>
          </p:nvSpPr>
          <p:spPr>
            <a:xfrm>
              <a:off x="56088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0" name="Google Shape;2200;p7"/>
            <p:cNvSpPr/>
            <p:nvPr/>
          </p:nvSpPr>
          <p:spPr>
            <a:xfrm>
              <a:off x="56088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1" name="Google Shape;2201;p7"/>
            <p:cNvSpPr/>
            <p:nvPr/>
          </p:nvSpPr>
          <p:spPr>
            <a:xfrm>
              <a:off x="56088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2" name="Google Shape;2202;p7"/>
            <p:cNvSpPr/>
            <p:nvPr/>
          </p:nvSpPr>
          <p:spPr>
            <a:xfrm>
              <a:off x="56088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3" name="Google Shape;2203;p7"/>
            <p:cNvSpPr/>
            <p:nvPr/>
          </p:nvSpPr>
          <p:spPr>
            <a:xfrm>
              <a:off x="56088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4" name="Google Shape;2204;p7"/>
            <p:cNvSpPr/>
            <p:nvPr/>
          </p:nvSpPr>
          <p:spPr>
            <a:xfrm>
              <a:off x="56088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5" name="Google Shape;2205;p7"/>
            <p:cNvSpPr/>
            <p:nvPr/>
          </p:nvSpPr>
          <p:spPr>
            <a:xfrm>
              <a:off x="56088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6" name="Google Shape;2206;p7"/>
            <p:cNvSpPr/>
            <p:nvPr/>
          </p:nvSpPr>
          <p:spPr>
            <a:xfrm>
              <a:off x="56088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7" name="Google Shape;2207;p7"/>
            <p:cNvSpPr/>
            <p:nvPr/>
          </p:nvSpPr>
          <p:spPr>
            <a:xfrm>
              <a:off x="56088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8" name="Google Shape;2208;p7"/>
            <p:cNvSpPr/>
            <p:nvPr/>
          </p:nvSpPr>
          <p:spPr>
            <a:xfrm>
              <a:off x="56088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9" name="Google Shape;2209;p7"/>
            <p:cNvSpPr/>
            <p:nvPr/>
          </p:nvSpPr>
          <p:spPr>
            <a:xfrm>
              <a:off x="56088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0" name="Google Shape;2210;p7"/>
            <p:cNvSpPr/>
            <p:nvPr/>
          </p:nvSpPr>
          <p:spPr>
            <a:xfrm>
              <a:off x="56088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1" name="Google Shape;2211;p7"/>
            <p:cNvSpPr/>
            <p:nvPr/>
          </p:nvSpPr>
          <p:spPr>
            <a:xfrm>
              <a:off x="56088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2" name="Google Shape;2212;p7"/>
            <p:cNvSpPr/>
            <p:nvPr/>
          </p:nvSpPr>
          <p:spPr>
            <a:xfrm>
              <a:off x="56088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3" name="Google Shape;2213;p7"/>
            <p:cNvSpPr/>
            <p:nvPr/>
          </p:nvSpPr>
          <p:spPr>
            <a:xfrm>
              <a:off x="56088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4" name="Google Shape;2214;p7"/>
            <p:cNvSpPr/>
            <p:nvPr/>
          </p:nvSpPr>
          <p:spPr>
            <a:xfrm>
              <a:off x="56088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5" name="Google Shape;2215;p7"/>
            <p:cNvSpPr/>
            <p:nvPr/>
          </p:nvSpPr>
          <p:spPr>
            <a:xfrm>
              <a:off x="56088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6" name="Google Shape;2216;p7"/>
            <p:cNvSpPr/>
            <p:nvPr/>
          </p:nvSpPr>
          <p:spPr>
            <a:xfrm>
              <a:off x="56088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7" name="Google Shape;2217;p7"/>
            <p:cNvSpPr/>
            <p:nvPr/>
          </p:nvSpPr>
          <p:spPr>
            <a:xfrm>
              <a:off x="56088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8" name="Google Shape;2218;p7"/>
            <p:cNvSpPr/>
            <p:nvPr/>
          </p:nvSpPr>
          <p:spPr>
            <a:xfrm>
              <a:off x="56088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9" name="Google Shape;2219;p7"/>
            <p:cNvSpPr/>
            <p:nvPr/>
          </p:nvSpPr>
          <p:spPr>
            <a:xfrm>
              <a:off x="56088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0" name="Google Shape;2220;p7"/>
            <p:cNvSpPr/>
            <p:nvPr/>
          </p:nvSpPr>
          <p:spPr>
            <a:xfrm>
              <a:off x="56088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1" name="Google Shape;2221;p7"/>
            <p:cNvSpPr/>
            <p:nvPr/>
          </p:nvSpPr>
          <p:spPr>
            <a:xfrm>
              <a:off x="56088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2" name="Google Shape;2222;p7"/>
            <p:cNvSpPr/>
            <p:nvPr/>
          </p:nvSpPr>
          <p:spPr>
            <a:xfrm>
              <a:off x="56088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3" name="Google Shape;2223;p7"/>
            <p:cNvSpPr/>
            <p:nvPr/>
          </p:nvSpPr>
          <p:spPr>
            <a:xfrm>
              <a:off x="56088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4" name="Google Shape;2224;p7"/>
            <p:cNvSpPr/>
            <p:nvPr/>
          </p:nvSpPr>
          <p:spPr>
            <a:xfrm>
              <a:off x="56088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5" name="Google Shape;2225;p7"/>
            <p:cNvSpPr/>
            <p:nvPr/>
          </p:nvSpPr>
          <p:spPr>
            <a:xfrm>
              <a:off x="56088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6" name="Google Shape;2226;p7"/>
            <p:cNvSpPr/>
            <p:nvPr/>
          </p:nvSpPr>
          <p:spPr>
            <a:xfrm>
              <a:off x="56088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7" name="Google Shape;2227;p7"/>
            <p:cNvSpPr/>
            <p:nvPr/>
          </p:nvSpPr>
          <p:spPr>
            <a:xfrm>
              <a:off x="56088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8" name="Google Shape;2228;p7"/>
            <p:cNvSpPr/>
            <p:nvPr/>
          </p:nvSpPr>
          <p:spPr>
            <a:xfrm>
              <a:off x="57593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9" name="Google Shape;2229;p7"/>
            <p:cNvSpPr/>
            <p:nvPr/>
          </p:nvSpPr>
          <p:spPr>
            <a:xfrm>
              <a:off x="57593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0" name="Google Shape;2230;p7"/>
            <p:cNvSpPr/>
            <p:nvPr/>
          </p:nvSpPr>
          <p:spPr>
            <a:xfrm>
              <a:off x="57593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1" name="Google Shape;2231;p7"/>
            <p:cNvSpPr/>
            <p:nvPr/>
          </p:nvSpPr>
          <p:spPr>
            <a:xfrm>
              <a:off x="57593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2" name="Google Shape;2232;p7"/>
            <p:cNvSpPr/>
            <p:nvPr/>
          </p:nvSpPr>
          <p:spPr>
            <a:xfrm>
              <a:off x="57593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3" name="Google Shape;2233;p7"/>
            <p:cNvSpPr/>
            <p:nvPr/>
          </p:nvSpPr>
          <p:spPr>
            <a:xfrm>
              <a:off x="57593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4" name="Google Shape;2234;p7"/>
            <p:cNvSpPr/>
            <p:nvPr/>
          </p:nvSpPr>
          <p:spPr>
            <a:xfrm>
              <a:off x="57593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5" name="Google Shape;2235;p7"/>
            <p:cNvSpPr/>
            <p:nvPr/>
          </p:nvSpPr>
          <p:spPr>
            <a:xfrm>
              <a:off x="57593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6" name="Google Shape;2236;p7"/>
            <p:cNvSpPr/>
            <p:nvPr/>
          </p:nvSpPr>
          <p:spPr>
            <a:xfrm>
              <a:off x="57593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7" name="Google Shape;2237;p7"/>
            <p:cNvSpPr/>
            <p:nvPr/>
          </p:nvSpPr>
          <p:spPr>
            <a:xfrm>
              <a:off x="57593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8" name="Google Shape;2238;p7"/>
            <p:cNvSpPr/>
            <p:nvPr/>
          </p:nvSpPr>
          <p:spPr>
            <a:xfrm>
              <a:off x="57593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9" name="Google Shape;2239;p7"/>
            <p:cNvSpPr/>
            <p:nvPr/>
          </p:nvSpPr>
          <p:spPr>
            <a:xfrm>
              <a:off x="59098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0" name="Google Shape;2240;p7"/>
            <p:cNvSpPr/>
            <p:nvPr/>
          </p:nvSpPr>
          <p:spPr>
            <a:xfrm>
              <a:off x="59098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1" name="Google Shape;2241;p7"/>
            <p:cNvSpPr/>
            <p:nvPr/>
          </p:nvSpPr>
          <p:spPr>
            <a:xfrm>
              <a:off x="59098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2" name="Google Shape;2242;p7"/>
            <p:cNvSpPr/>
            <p:nvPr/>
          </p:nvSpPr>
          <p:spPr>
            <a:xfrm>
              <a:off x="606037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3" name="Google Shape;2243;p7"/>
            <p:cNvSpPr/>
            <p:nvPr/>
          </p:nvSpPr>
          <p:spPr>
            <a:xfrm>
              <a:off x="62108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4" name="Google Shape;2244;p7"/>
            <p:cNvSpPr/>
            <p:nvPr/>
          </p:nvSpPr>
          <p:spPr>
            <a:xfrm>
              <a:off x="62108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5" name="Google Shape;2245;p7"/>
            <p:cNvSpPr/>
            <p:nvPr/>
          </p:nvSpPr>
          <p:spPr>
            <a:xfrm>
              <a:off x="65119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46" name="Google Shape;2246;p7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247" name="Google Shape;2247;p7"/>
            <p:cNvSpPr/>
            <p:nvPr/>
          </p:nvSpPr>
          <p:spPr>
            <a:xfrm>
              <a:off x="57593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8" name="Google Shape;2248;p7"/>
            <p:cNvSpPr/>
            <p:nvPr/>
          </p:nvSpPr>
          <p:spPr>
            <a:xfrm>
              <a:off x="57593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9" name="Google Shape;2249;p7"/>
            <p:cNvSpPr/>
            <p:nvPr/>
          </p:nvSpPr>
          <p:spPr>
            <a:xfrm>
              <a:off x="57593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0" name="Google Shape;2250;p7"/>
            <p:cNvSpPr/>
            <p:nvPr/>
          </p:nvSpPr>
          <p:spPr>
            <a:xfrm>
              <a:off x="57593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1" name="Google Shape;2251;p7"/>
            <p:cNvSpPr/>
            <p:nvPr/>
          </p:nvSpPr>
          <p:spPr>
            <a:xfrm>
              <a:off x="57593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2" name="Google Shape;2252;p7"/>
            <p:cNvSpPr/>
            <p:nvPr/>
          </p:nvSpPr>
          <p:spPr>
            <a:xfrm>
              <a:off x="57593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3" name="Google Shape;2253;p7"/>
            <p:cNvSpPr/>
            <p:nvPr/>
          </p:nvSpPr>
          <p:spPr>
            <a:xfrm>
              <a:off x="57593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4" name="Google Shape;2254;p7"/>
            <p:cNvSpPr/>
            <p:nvPr/>
          </p:nvSpPr>
          <p:spPr>
            <a:xfrm>
              <a:off x="59098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5" name="Google Shape;2255;p7"/>
            <p:cNvSpPr/>
            <p:nvPr/>
          </p:nvSpPr>
          <p:spPr>
            <a:xfrm>
              <a:off x="59098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6" name="Google Shape;2256;p7"/>
            <p:cNvSpPr/>
            <p:nvPr/>
          </p:nvSpPr>
          <p:spPr>
            <a:xfrm>
              <a:off x="59098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7" name="Google Shape;2257;p7"/>
            <p:cNvSpPr/>
            <p:nvPr/>
          </p:nvSpPr>
          <p:spPr>
            <a:xfrm>
              <a:off x="59098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8" name="Google Shape;2258;p7"/>
            <p:cNvSpPr/>
            <p:nvPr/>
          </p:nvSpPr>
          <p:spPr>
            <a:xfrm>
              <a:off x="59098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9" name="Google Shape;2259;p7"/>
            <p:cNvSpPr/>
            <p:nvPr/>
          </p:nvSpPr>
          <p:spPr>
            <a:xfrm>
              <a:off x="59098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0" name="Google Shape;2260;p7"/>
            <p:cNvSpPr/>
            <p:nvPr/>
          </p:nvSpPr>
          <p:spPr>
            <a:xfrm>
              <a:off x="59098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1" name="Google Shape;2261;p7"/>
            <p:cNvSpPr/>
            <p:nvPr/>
          </p:nvSpPr>
          <p:spPr>
            <a:xfrm>
              <a:off x="59098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2" name="Google Shape;2262;p7"/>
            <p:cNvSpPr/>
            <p:nvPr/>
          </p:nvSpPr>
          <p:spPr>
            <a:xfrm>
              <a:off x="59098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3" name="Google Shape;2263;p7"/>
            <p:cNvSpPr/>
            <p:nvPr/>
          </p:nvSpPr>
          <p:spPr>
            <a:xfrm>
              <a:off x="59098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4" name="Google Shape;2264;p7"/>
            <p:cNvSpPr/>
            <p:nvPr/>
          </p:nvSpPr>
          <p:spPr>
            <a:xfrm>
              <a:off x="59098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5" name="Google Shape;2265;p7"/>
            <p:cNvSpPr/>
            <p:nvPr/>
          </p:nvSpPr>
          <p:spPr>
            <a:xfrm>
              <a:off x="59098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6" name="Google Shape;2266;p7"/>
            <p:cNvSpPr/>
            <p:nvPr/>
          </p:nvSpPr>
          <p:spPr>
            <a:xfrm>
              <a:off x="59098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7" name="Google Shape;2267;p7"/>
            <p:cNvSpPr/>
            <p:nvPr/>
          </p:nvSpPr>
          <p:spPr>
            <a:xfrm>
              <a:off x="59098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8" name="Google Shape;2268;p7"/>
            <p:cNvSpPr/>
            <p:nvPr/>
          </p:nvSpPr>
          <p:spPr>
            <a:xfrm>
              <a:off x="59098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9" name="Google Shape;2269;p7"/>
            <p:cNvSpPr/>
            <p:nvPr/>
          </p:nvSpPr>
          <p:spPr>
            <a:xfrm>
              <a:off x="59098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0" name="Google Shape;2270;p7"/>
            <p:cNvSpPr/>
            <p:nvPr/>
          </p:nvSpPr>
          <p:spPr>
            <a:xfrm>
              <a:off x="59098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1" name="Google Shape;2271;p7"/>
            <p:cNvSpPr/>
            <p:nvPr/>
          </p:nvSpPr>
          <p:spPr>
            <a:xfrm>
              <a:off x="59098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2" name="Google Shape;2272;p7"/>
            <p:cNvSpPr/>
            <p:nvPr/>
          </p:nvSpPr>
          <p:spPr>
            <a:xfrm>
              <a:off x="59098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3" name="Google Shape;2273;p7"/>
            <p:cNvSpPr/>
            <p:nvPr/>
          </p:nvSpPr>
          <p:spPr>
            <a:xfrm>
              <a:off x="60603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4" name="Google Shape;2274;p7"/>
            <p:cNvSpPr/>
            <p:nvPr/>
          </p:nvSpPr>
          <p:spPr>
            <a:xfrm>
              <a:off x="60603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5" name="Google Shape;2275;p7"/>
            <p:cNvSpPr/>
            <p:nvPr/>
          </p:nvSpPr>
          <p:spPr>
            <a:xfrm>
              <a:off x="60603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6" name="Google Shape;2276;p7"/>
            <p:cNvSpPr/>
            <p:nvPr/>
          </p:nvSpPr>
          <p:spPr>
            <a:xfrm>
              <a:off x="60603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7" name="Google Shape;2277;p7"/>
            <p:cNvSpPr/>
            <p:nvPr/>
          </p:nvSpPr>
          <p:spPr>
            <a:xfrm>
              <a:off x="606037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8" name="Google Shape;2278;p7"/>
            <p:cNvSpPr/>
            <p:nvPr/>
          </p:nvSpPr>
          <p:spPr>
            <a:xfrm>
              <a:off x="60603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9" name="Google Shape;2279;p7"/>
            <p:cNvSpPr/>
            <p:nvPr/>
          </p:nvSpPr>
          <p:spPr>
            <a:xfrm>
              <a:off x="606037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0" name="Google Shape;2280;p7"/>
            <p:cNvSpPr/>
            <p:nvPr/>
          </p:nvSpPr>
          <p:spPr>
            <a:xfrm>
              <a:off x="60603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1" name="Google Shape;2281;p7"/>
            <p:cNvSpPr/>
            <p:nvPr/>
          </p:nvSpPr>
          <p:spPr>
            <a:xfrm>
              <a:off x="60603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2" name="Google Shape;2282;p7"/>
            <p:cNvSpPr/>
            <p:nvPr/>
          </p:nvSpPr>
          <p:spPr>
            <a:xfrm>
              <a:off x="60603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3" name="Google Shape;2283;p7"/>
            <p:cNvSpPr/>
            <p:nvPr/>
          </p:nvSpPr>
          <p:spPr>
            <a:xfrm>
              <a:off x="60603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4" name="Google Shape;2284;p7"/>
            <p:cNvSpPr/>
            <p:nvPr/>
          </p:nvSpPr>
          <p:spPr>
            <a:xfrm>
              <a:off x="60603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5" name="Google Shape;2285;p7"/>
            <p:cNvSpPr/>
            <p:nvPr/>
          </p:nvSpPr>
          <p:spPr>
            <a:xfrm>
              <a:off x="606037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6" name="Google Shape;2286;p7"/>
            <p:cNvSpPr/>
            <p:nvPr/>
          </p:nvSpPr>
          <p:spPr>
            <a:xfrm>
              <a:off x="60603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7" name="Google Shape;2287;p7"/>
            <p:cNvSpPr/>
            <p:nvPr/>
          </p:nvSpPr>
          <p:spPr>
            <a:xfrm>
              <a:off x="60603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8" name="Google Shape;2288;p7"/>
            <p:cNvSpPr/>
            <p:nvPr/>
          </p:nvSpPr>
          <p:spPr>
            <a:xfrm>
              <a:off x="60603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9" name="Google Shape;2289;p7"/>
            <p:cNvSpPr/>
            <p:nvPr/>
          </p:nvSpPr>
          <p:spPr>
            <a:xfrm>
              <a:off x="60603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0" name="Google Shape;2290;p7"/>
            <p:cNvSpPr/>
            <p:nvPr/>
          </p:nvSpPr>
          <p:spPr>
            <a:xfrm>
              <a:off x="60603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1" name="Google Shape;2291;p7"/>
            <p:cNvSpPr/>
            <p:nvPr/>
          </p:nvSpPr>
          <p:spPr>
            <a:xfrm>
              <a:off x="60603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2" name="Google Shape;2292;p7"/>
            <p:cNvSpPr/>
            <p:nvPr/>
          </p:nvSpPr>
          <p:spPr>
            <a:xfrm>
              <a:off x="60603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3" name="Google Shape;2293;p7"/>
            <p:cNvSpPr/>
            <p:nvPr/>
          </p:nvSpPr>
          <p:spPr>
            <a:xfrm>
              <a:off x="60603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4" name="Google Shape;2294;p7"/>
            <p:cNvSpPr/>
            <p:nvPr/>
          </p:nvSpPr>
          <p:spPr>
            <a:xfrm>
              <a:off x="60603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5" name="Google Shape;2295;p7"/>
            <p:cNvSpPr/>
            <p:nvPr/>
          </p:nvSpPr>
          <p:spPr>
            <a:xfrm>
              <a:off x="60603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6" name="Google Shape;2296;p7"/>
            <p:cNvSpPr/>
            <p:nvPr/>
          </p:nvSpPr>
          <p:spPr>
            <a:xfrm>
              <a:off x="60603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7" name="Google Shape;2297;p7"/>
            <p:cNvSpPr/>
            <p:nvPr/>
          </p:nvSpPr>
          <p:spPr>
            <a:xfrm>
              <a:off x="60603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8" name="Google Shape;2298;p7"/>
            <p:cNvSpPr/>
            <p:nvPr/>
          </p:nvSpPr>
          <p:spPr>
            <a:xfrm>
              <a:off x="606037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9" name="Google Shape;2299;p7"/>
            <p:cNvSpPr/>
            <p:nvPr/>
          </p:nvSpPr>
          <p:spPr>
            <a:xfrm>
              <a:off x="62108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0" name="Google Shape;2300;p7"/>
            <p:cNvSpPr/>
            <p:nvPr/>
          </p:nvSpPr>
          <p:spPr>
            <a:xfrm>
              <a:off x="62108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1" name="Google Shape;2301;p7"/>
            <p:cNvSpPr/>
            <p:nvPr/>
          </p:nvSpPr>
          <p:spPr>
            <a:xfrm>
              <a:off x="62108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2" name="Google Shape;2302;p7"/>
            <p:cNvSpPr/>
            <p:nvPr/>
          </p:nvSpPr>
          <p:spPr>
            <a:xfrm>
              <a:off x="62108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3" name="Google Shape;2303;p7"/>
            <p:cNvSpPr/>
            <p:nvPr/>
          </p:nvSpPr>
          <p:spPr>
            <a:xfrm>
              <a:off x="62108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4" name="Google Shape;2304;p7"/>
            <p:cNvSpPr/>
            <p:nvPr/>
          </p:nvSpPr>
          <p:spPr>
            <a:xfrm>
              <a:off x="62108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5" name="Google Shape;2305;p7"/>
            <p:cNvSpPr/>
            <p:nvPr/>
          </p:nvSpPr>
          <p:spPr>
            <a:xfrm>
              <a:off x="62108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6" name="Google Shape;2306;p7"/>
            <p:cNvSpPr/>
            <p:nvPr/>
          </p:nvSpPr>
          <p:spPr>
            <a:xfrm>
              <a:off x="62108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7" name="Google Shape;2307;p7"/>
            <p:cNvSpPr/>
            <p:nvPr/>
          </p:nvSpPr>
          <p:spPr>
            <a:xfrm>
              <a:off x="62108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8" name="Google Shape;2308;p7"/>
            <p:cNvSpPr/>
            <p:nvPr/>
          </p:nvSpPr>
          <p:spPr>
            <a:xfrm>
              <a:off x="62108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9" name="Google Shape;2309;p7"/>
            <p:cNvSpPr/>
            <p:nvPr/>
          </p:nvSpPr>
          <p:spPr>
            <a:xfrm>
              <a:off x="62108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0" name="Google Shape;2310;p7"/>
            <p:cNvSpPr/>
            <p:nvPr/>
          </p:nvSpPr>
          <p:spPr>
            <a:xfrm>
              <a:off x="62108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1" name="Google Shape;2311;p7"/>
            <p:cNvSpPr/>
            <p:nvPr/>
          </p:nvSpPr>
          <p:spPr>
            <a:xfrm>
              <a:off x="62108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2" name="Google Shape;2312;p7"/>
            <p:cNvSpPr/>
            <p:nvPr/>
          </p:nvSpPr>
          <p:spPr>
            <a:xfrm>
              <a:off x="62108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3" name="Google Shape;2313;p7"/>
            <p:cNvSpPr/>
            <p:nvPr/>
          </p:nvSpPr>
          <p:spPr>
            <a:xfrm>
              <a:off x="62108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4" name="Google Shape;2314;p7"/>
            <p:cNvSpPr/>
            <p:nvPr/>
          </p:nvSpPr>
          <p:spPr>
            <a:xfrm>
              <a:off x="62108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5" name="Google Shape;2315;p7"/>
            <p:cNvSpPr/>
            <p:nvPr/>
          </p:nvSpPr>
          <p:spPr>
            <a:xfrm>
              <a:off x="62108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6" name="Google Shape;2316;p7"/>
            <p:cNvSpPr/>
            <p:nvPr/>
          </p:nvSpPr>
          <p:spPr>
            <a:xfrm>
              <a:off x="62108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7" name="Google Shape;2317;p7"/>
            <p:cNvSpPr/>
            <p:nvPr/>
          </p:nvSpPr>
          <p:spPr>
            <a:xfrm>
              <a:off x="62108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8" name="Google Shape;2318;p7"/>
            <p:cNvSpPr/>
            <p:nvPr/>
          </p:nvSpPr>
          <p:spPr>
            <a:xfrm>
              <a:off x="62108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9" name="Google Shape;2319;p7"/>
            <p:cNvSpPr/>
            <p:nvPr/>
          </p:nvSpPr>
          <p:spPr>
            <a:xfrm>
              <a:off x="636137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0" name="Google Shape;2320;p7"/>
            <p:cNvSpPr/>
            <p:nvPr/>
          </p:nvSpPr>
          <p:spPr>
            <a:xfrm>
              <a:off x="636137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1" name="Google Shape;2321;p7"/>
            <p:cNvSpPr/>
            <p:nvPr/>
          </p:nvSpPr>
          <p:spPr>
            <a:xfrm>
              <a:off x="636137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2" name="Google Shape;2322;p7"/>
            <p:cNvSpPr/>
            <p:nvPr/>
          </p:nvSpPr>
          <p:spPr>
            <a:xfrm>
              <a:off x="636137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3" name="Google Shape;2323;p7"/>
            <p:cNvSpPr/>
            <p:nvPr/>
          </p:nvSpPr>
          <p:spPr>
            <a:xfrm>
              <a:off x="636137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4" name="Google Shape;2324;p7"/>
            <p:cNvSpPr/>
            <p:nvPr/>
          </p:nvSpPr>
          <p:spPr>
            <a:xfrm>
              <a:off x="636137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5" name="Google Shape;2325;p7"/>
            <p:cNvSpPr/>
            <p:nvPr/>
          </p:nvSpPr>
          <p:spPr>
            <a:xfrm>
              <a:off x="636137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6" name="Google Shape;2326;p7"/>
            <p:cNvSpPr/>
            <p:nvPr/>
          </p:nvSpPr>
          <p:spPr>
            <a:xfrm>
              <a:off x="636137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7" name="Google Shape;2327;p7"/>
            <p:cNvSpPr/>
            <p:nvPr/>
          </p:nvSpPr>
          <p:spPr>
            <a:xfrm>
              <a:off x="636137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8" name="Google Shape;2328;p7"/>
            <p:cNvSpPr/>
            <p:nvPr/>
          </p:nvSpPr>
          <p:spPr>
            <a:xfrm>
              <a:off x="636137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9" name="Google Shape;2329;p7"/>
            <p:cNvSpPr/>
            <p:nvPr/>
          </p:nvSpPr>
          <p:spPr>
            <a:xfrm>
              <a:off x="636137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0" name="Google Shape;2330;p7"/>
            <p:cNvSpPr/>
            <p:nvPr/>
          </p:nvSpPr>
          <p:spPr>
            <a:xfrm>
              <a:off x="636137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1" name="Google Shape;2331;p7"/>
            <p:cNvSpPr/>
            <p:nvPr/>
          </p:nvSpPr>
          <p:spPr>
            <a:xfrm>
              <a:off x="636137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2" name="Google Shape;2332;p7"/>
            <p:cNvSpPr/>
            <p:nvPr/>
          </p:nvSpPr>
          <p:spPr>
            <a:xfrm>
              <a:off x="636137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3" name="Google Shape;2333;p7"/>
            <p:cNvSpPr/>
            <p:nvPr/>
          </p:nvSpPr>
          <p:spPr>
            <a:xfrm>
              <a:off x="636137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4" name="Google Shape;2334;p7"/>
            <p:cNvSpPr/>
            <p:nvPr/>
          </p:nvSpPr>
          <p:spPr>
            <a:xfrm>
              <a:off x="636137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5" name="Google Shape;2335;p7"/>
            <p:cNvSpPr/>
            <p:nvPr/>
          </p:nvSpPr>
          <p:spPr>
            <a:xfrm>
              <a:off x="636137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6" name="Google Shape;2336;p7"/>
            <p:cNvSpPr/>
            <p:nvPr/>
          </p:nvSpPr>
          <p:spPr>
            <a:xfrm>
              <a:off x="636137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7" name="Google Shape;2337;p7"/>
            <p:cNvSpPr/>
            <p:nvPr/>
          </p:nvSpPr>
          <p:spPr>
            <a:xfrm>
              <a:off x="65119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8" name="Google Shape;2338;p7"/>
            <p:cNvSpPr/>
            <p:nvPr/>
          </p:nvSpPr>
          <p:spPr>
            <a:xfrm>
              <a:off x="65119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9" name="Google Shape;2339;p7"/>
            <p:cNvSpPr/>
            <p:nvPr/>
          </p:nvSpPr>
          <p:spPr>
            <a:xfrm>
              <a:off x="65119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0" name="Google Shape;2340;p7"/>
            <p:cNvSpPr/>
            <p:nvPr/>
          </p:nvSpPr>
          <p:spPr>
            <a:xfrm>
              <a:off x="65119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1" name="Google Shape;2341;p7"/>
            <p:cNvSpPr/>
            <p:nvPr/>
          </p:nvSpPr>
          <p:spPr>
            <a:xfrm>
              <a:off x="65119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2" name="Google Shape;2342;p7"/>
            <p:cNvSpPr/>
            <p:nvPr/>
          </p:nvSpPr>
          <p:spPr>
            <a:xfrm>
              <a:off x="65119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3" name="Google Shape;2343;p7"/>
            <p:cNvSpPr/>
            <p:nvPr/>
          </p:nvSpPr>
          <p:spPr>
            <a:xfrm>
              <a:off x="65119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4" name="Google Shape;2344;p7"/>
            <p:cNvSpPr/>
            <p:nvPr/>
          </p:nvSpPr>
          <p:spPr>
            <a:xfrm>
              <a:off x="65119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5" name="Google Shape;2345;p7"/>
            <p:cNvSpPr/>
            <p:nvPr/>
          </p:nvSpPr>
          <p:spPr>
            <a:xfrm>
              <a:off x="66624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6" name="Google Shape;2346;p7"/>
            <p:cNvSpPr/>
            <p:nvPr/>
          </p:nvSpPr>
          <p:spPr>
            <a:xfrm>
              <a:off x="66624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7" name="Google Shape;2347;p7"/>
            <p:cNvSpPr/>
            <p:nvPr/>
          </p:nvSpPr>
          <p:spPr>
            <a:xfrm>
              <a:off x="66624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48" name="Google Shape;2348;p7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349" name="Google Shape;2349;p7"/>
            <p:cNvSpPr/>
            <p:nvPr/>
          </p:nvSpPr>
          <p:spPr>
            <a:xfrm>
              <a:off x="56088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0" name="Google Shape;2350;p7"/>
            <p:cNvSpPr/>
            <p:nvPr/>
          </p:nvSpPr>
          <p:spPr>
            <a:xfrm>
              <a:off x="56088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1" name="Google Shape;2351;p7"/>
            <p:cNvSpPr/>
            <p:nvPr/>
          </p:nvSpPr>
          <p:spPr>
            <a:xfrm>
              <a:off x="56088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2" name="Google Shape;2352;p7"/>
            <p:cNvSpPr/>
            <p:nvPr/>
          </p:nvSpPr>
          <p:spPr>
            <a:xfrm>
              <a:off x="56088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3" name="Google Shape;2353;p7"/>
            <p:cNvSpPr/>
            <p:nvPr/>
          </p:nvSpPr>
          <p:spPr>
            <a:xfrm>
              <a:off x="57593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4" name="Google Shape;2354;p7"/>
            <p:cNvSpPr/>
            <p:nvPr/>
          </p:nvSpPr>
          <p:spPr>
            <a:xfrm>
              <a:off x="57593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5" name="Google Shape;2355;p7"/>
            <p:cNvSpPr/>
            <p:nvPr/>
          </p:nvSpPr>
          <p:spPr>
            <a:xfrm>
              <a:off x="57593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6" name="Google Shape;2356;p7"/>
            <p:cNvSpPr/>
            <p:nvPr/>
          </p:nvSpPr>
          <p:spPr>
            <a:xfrm>
              <a:off x="57593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7" name="Google Shape;2357;p7"/>
            <p:cNvSpPr/>
            <p:nvPr/>
          </p:nvSpPr>
          <p:spPr>
            <a:xfrm>
              <a:off x="57593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8" name="Google Shape;2358;p7"/>
            <p:cNvSpPr/>
            <p:nvPr/>
          </p:nvSpPr>
          <p:spPr>
            <a:xfrm>
              <a:off x="57593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9" name="Google Shape;2359;p7"/>
            <p:cNvSpPr/>
            <p:nvPr/>
          </p:nvSpPr>
          <p:spPr>
            <a:xfrm>
              <a:off x="57593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0" name="Google Shape;2360;p7"/>
            <p:cNvSpPr/>
            <p:nvPr/>
          </p:nvSpPr>
          <p:spPr>
            <a:xfrm>
              <a:off x="57593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1" name="Google Shape;2361;p7"/>
            <p:cNvSpPr/>
            <p:nvPr/>
          </p:nvSpPr>
          <p:spPr>
            <a:xfrm>
              <a:off x="57593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2" name="Google Shape;2362;p7"/>
            <p:cNvSpPr/>
            <p:nvPr/>
          </p:nvSpPr>
          <p:spPr>
            <a:xfrm>
              <a:off x="57593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3" name="Google Shape;2363;p7"/>
            <p:cNvSpPr/>
            <p:nvPr/>
          </p:nvSpPr>
          <p:spPr>
            <a:xfrm>
              <a:off x="57593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4" name="Google Shape;2364;p7"/>
            <p:cNvSpPr/>
            <p:nvPr/>
          </p:nvSpPr>
          <p:spPr>
            <a:xfrm>
              <a:off x="57593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5" name="Google Shape;2365;p7"/>
            <p:cNvSpPr/>
            <p:nvPr/>
          </p:nvSpPr>
          <p:spPr>
            <a:xfrm>
              <a:off x="57593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6" name="Google Shape;2366;p7"/>
            <p:cNvSpPr/>
            <p:nvPr/>
          </p:nvSpPr>
          <p:spPr>
            <a:xfrm>
              <a:off x="57593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7" name="Google Shape;2367;p7"/>
            <p:cNvSpPr/>
            <p:nvPr/>
          </p:nvSpPr>
          <p:spPr>
            <a:xfrm>
              <a:off x="57593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8" name="Google Shape;2368;p7"/>
            <p:cNvSpPr/>
            <p:nvPr/>
          </p:nvSpPr>
          <p:spPr>
            <a:xfrm>
              <a:off x="57593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9" name="Google Shape;2369;p7"/>
            <p:cNvSpPr/>
            <p:nvPr/>
          </p:nvSpPr>
          <p:spPr>
            <a:xfrm>
              <a:off x="57593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0" name="Google Shape;2370;p7"/>
            <p:cNvSpPr/>
            <p:nvPr/>
          </p:nvSpPr>
          <p:spPr>
            <a:xfrm>
              <a:off x="59098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1" name="Google Shape;2371;p7"/>
            <p:cNvSpPr/>
            <p:nvPr/>
          </p:nvSpPr>
          <p:spPr>
            <a:xfrm>
              <a:off x="59098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2" name="Google Shape;2372;p7"/>
            <p:cNvSpPr/>
            <p:nvPr/>
          </p:nvSpPr>
          <p:spPr>
            <a:xfrm>
              <a:off x="59098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3" name="Google Shape;2373;p7"/>
            <p:cNvSpPr/>
            <p:nvPr/>
          </p:nvSpPr>
          <p:spPr>
            <a:xfrm>
              <a:off x="59098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4" name="Google Shape;2374;p7"/>
            <p:cNvSpPr/>
            <p:nvPr/>
          </p:nvSpPr>
          <p:spPr>
            <a:xfrm>
              <a:off x="59098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5" name="Google Shape;2375;p7"/>
            <p:cNvSpPr/>
            <p:nvPr/>
          </p:nvSpPr>
          <p:spPr>
            <a:xfrm>
              <a:off x="59098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6" name="Google Shape;2376;p7"/>
            <p:cNvSpPr/>
            <p:nvPr/>
          </p:nvSpPr>
          <p:spPr>
            <a:xfrm>
              <a:off x="59098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7" name="Google Shape;2377;p7"/>
            <p:cNvSpPr/>
            <p:nvPr/>
          </p:nvSpPr>
          <p:spPr>
            <a:xfrm>
              <a:off x="59098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8" name="Google Shape;2378;p7"/>
            <p:cNvSpPr/>
            <p:nvPr/>
          </p:nvSpPr>
          <p:spPr>
            <a:xfrm>
              <a:off x="59098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9" name="Google Shape;2379;p7"/>
            <p:cNvSpPr/>
            <p:nvPr/>
          </p:nvSpPr>
          <p:spPr>
            <a:xfrm>
              <a:off x="59098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0" name="Google Shape;2380;p7"/>
            <p:cNvSpPr/>
            <p:nvPr/>
          </p:nvSpPr>
          <p:spPr>
            <a:xfrm>
              <a:off x="59098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1" name="Google Shape;2381;p7"/>
            <p:cNvSpPr/>
            <p:nvPr/>
          </p:nvSpPr>
          <p:spPr>
            <a:xfrm>
              <a:off x="59098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2" name="Google Shape;2382;p7"/>
            <p:cNvSpPr/>
            <p:nvPr/>
          </p:nvSpPr>
          <p:spPr>
            <a:xfrm>
              <a:off x="59098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3" name="Google Shape;2383;p7"/>
            <p:cNvSpPr/>
            <p:nvPr/>
          </p:nvSpPr>
          <p:spPr>
            <a:xfrm>
              <a:off x="60603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4" name="Google Shape;2384;p7"/>
            <p:cNvSpPr/>
            <p:nvPr/>
          </p:nvSpPr>
          <p:spPr>
            <a:xfrm>
              <a:off x="606037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5" name="Google Shape;2385;p7"/>
            <p:cNvSpPr/>
            <p:nvPr/>
          </p:nvSpPr>
          <p:spPr>
            <a:xfrm>
              <a:off x="606037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6" name="Google Shape;2386;p7"/>
            <p:cNvSpPr/>
            <p:nvPr/>
          </p:nvSpPr>
          <p:spPr>
            <a:xfrm>
              <a:off x="60603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7" name="Google Shape;2387;p7"/>
            <p:cNvSpPr/>
            <p:nvPr/>
          </p:nvSpPr>
          <p:spPr>
            <a:xfrm>
              <a:off x="60603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8" name="Google Shape;2388;p7"/>
            <p:cNvSpPr/>
            <p:nvPr/>
          </p:nvSpPr>
          <p:spPr>
            <a:xfrm>
              <a:off x="60603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9" name="Google Shape;2389;p7"/>
            <p:cNvSpPr/>
            <p:nvPr/>
          </p:nvSpPr>
          <p:spPr>
            <a:xfrm>
              <a:off x="60603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0" name="Google Shape;2390;p7"/>
            <p:cNvSpPr/>
            <p:nvPr/>
          </p:nvSpPr>
          <p:spPr>
            <a:xfrm>
              <a:off x="60603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1" name="Google Shape;2391;p7"/>
            <p:cNvSpPr/>
            <p:nvPr/>
          </p:nvSpPr>
          <p:spPr>
            <a:xfrm>
              <a:off x="62108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2" name="Google Shape;2392;p7"/>
            <p:cNvSpPr/>
            <p:nvPr/>
          </p:nvSpPr>
          <p:spPr>
            <a:xfrm>
              <a:off x="62108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3" name="Google Shape;2393;p7"/>
            <p:cNvSpPr/>
            <p:nvPr/>
          </p:nvSpPr>
          <p:spPr>
            <a:xfrm>
              <a:off x="62108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4" name="Google Shape;2394;p7"/>
            <p:cNvSpPr/>
            <p:nvPr/>
          </p:nvSpPr>
          <p:spPr>
            <a:xfrm>
              <a:off x="62108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5" name="Google Shape;2395;p7"/>
            <p:cNvSpPr/>
            <p:nvPr/>
          </p:nvSpPr>
          <p:spPr>
            <a:xfrm>
              <a:off x="62108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6" name="Google Shape;2396;p7"/>
            <p:cNvSpPr/>
            <p:nvPr/>
          </p:nvSpPr>
          <p:spPr>
            <a:xfrm>
              <a:off x="636137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7" name="Google Shape;2397;p7"/>
            <p:cNvSpPr/>
            <p:nvPr/>
          </p:nvSpPr>
          <p:spPr>
            <a:xfrm>
              <a:off x="636137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8" name="Google Shape;2398;p7"/>
            <p:cNvSpPr/>
            <p:nvPr/>
          </p:nvSpPr>
          <p:spPr>
            <a:xfrm>
              <a:off x="66624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99" name="Google Shape;2399;p7"/>
          <p:cNvSpPr txBox="1"/>
          <p:nvPr>
            <p:ph idx="12" type="sldNum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400" name="Shape 2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" name="Google Shape;2401;p8"/>
          <p:cNvSpPr txBox="1"/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grpSp>
        <p:nvGrpSpPr>
          <p:cNvPr id="2402" name="Google Shape;2402;p8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403" name="Google Shape;2403;p8"/>
            <p:cNvSpPr/>
            <p:nvPr/>
          </p:nvSpPr>
          <p:spPr>
            <a:xfrm>
              <a:off x="530780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4" name="Google Shape;2404;p8"/>
            <p:cNvSpPr/>
            <p:nvPr/>
          </p:nvSpPr>
          <p:spPr>
            <a:xfrm>
              <a:off x="530780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5" name="Google Shape;2405;p8"/>
            <p:cNvSpPr/>
            <p:nvPr/>
          </p:nvSpPr>
          <p:spPr>
            <a:xfrm>
              <a:off x="530780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6" name="Google Shape;2406;p8"/>
            <p:cNvSpPr/>
            <p:nvPr/>
          </p:nvSpPr>
          <p:spPr>
            <a:xfrm>
              <a:off x="530780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7" name="Google Shape;2407;p8"/>
            <p:cNvSpPr/>
            <p:nvPr/>
          </p:nvSpPr>
          <p:spPr>
            <a:xfrm>
              <a:off x="530780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8" name="Google Shape;2408;p8"/>
            <p:cNvSpPr/>
            <p:nvPr/>
          </p:nvSpPr>
          <p:spPr>
            <a:xfrm>
              <a:off x="530780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9" name="Google Shape;2409;p8"/>
            <p:cNvSpPr/>
            <p:nvPr/>
          </p:nvSpPr>
          <p:spPr>
            <a:xfrm>
              <a:off x="530780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0" name="Google Shape;2410;p8"/>
            <p:cNvSpPr/>
            <p:nvPr/>
          </p:nvSpPr>
          <p:spPr>
            <a:xfrm>
              <a:off x="530780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1" name="Google Shape;2411;p8"/>
            <p:cNvSpPr/>
            <p:nvPr/>
          </p:nvSpPr>
          <p:spPr>
            <a:xfrm>
              <a:off x="530780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2" name="Google Shape;2412;p8"/>
            <p:cNvSpPr/>
            <p:nvPr/>
          </p:nvSpPr>
          <p:spPr>
            <a:xfrm>
              <a:off x="530780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3" name="Google Shape;2413;p8"/>
            <p:cNvSpPr/>
            <p:nvPr/>
          </p:nvSpPr>
          <p:spPr>
            <a:xfrm>
              <a:off x="530780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4" name="Google Shape;2414;p8"/>
            <p:cNvSpPr/>
            <p:nvPr/>
          </p:nvSpPr>
          <p:spPr>
            <a:xfrm>
              <a:off x="530780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5" name="Google Shape;2415;p8"/>
            <p:cNvSpPr/>
            <p:nvPr/>
          </p:nvSpPr>
          <p:spPr>
            <a:xfrm>
              <a:off x="530780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6" name="Google Shape;2416;p8"/>
            <p:cNvSpPr/>
            <p:nvPr/>
          </p:nvSpPr>
          <p:spPr>
            <a:xfrm>
              <a:off x="530780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7" name="Google Shape;2417;p8"/>
            <p:cNvSpPr/>
            <p:nvPr/>
          </p:nvSpPr>
          <p:spPr>
            <a:xfrm>
              <a:off x="530780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8" name="Google Shape;2418;p8"/>
            <p:cNvSpPr/>
            <p:nvPr/>
          </p:nvSpPr>
          <p:spPr>
            <a:xfrm>
              <a:off x="530780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9" name="Google Shape;2419;p8"/>
            <p:cNvSpPr/>
            <p:nvPr/>
          </p:nvSpPr>
          <p:spPr>
            <a:xfrm>
              <a:off x="530780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0" name="Google Shape;2420;p8"/>
            <p:cNvSpPr/>
            <p:nvPr/>
          </p:nvSpPr>
          <p:spPr>
            <a:xfrm>
              <a:off x="530780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1" name="Google Shape;2421;p8"/>
            <p:cNvSpPr/>
            <p:nvPr/>
          </p:nvSpPr>
          <p:spPr>
            <a:xfrm>
              <a:off x="530780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2" name="Google Shape;2422;p8"/>
            <p:cNvSpPr/>
            <p:nvPr/>
          </p:nvSpPr>
          <p:spPr>
            <a:xfrm>
              <a:off x="530780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3" name="Google Shape;2423;p8"/>
            <p:cNvSpPr/>
            <p:nvPr/>
          </p:nvSpPr>
          <p:spPr>
            <a:xfrm>
              <a:off x="530780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4" name="Google Shape;2424;p8"/>
            <p:cNvSpPr/>
            <p:nvPr/>
          </p:nvSpPr>
          <p:spPr>
            <a:xfrm>
              <a:off x="530780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5" name="Google Shape;2425;p8"/>
            <p:cNvSpPr/>
            <p:nvPr/>
          </p:nvSpPr>
          <p:spPr>
            <a:xfrm>
              <a:off x="530780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6" name="Google Shape;2426;p8"/>
            <p:cNvSpPr/>
            <p:nvPr/>
          </p:nvSpPr>
          <p:spPr>
            <a:xfrm>
              <a:off x="530780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7" name="Google Shape;2427;p8"/>
            <p:cNvSpPr/>
            <p:nvPr/>
          </p:nvSpPr>
          <p:spPr>
            <a:xfrm>
              <a:off x="530780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8" name="Google Shape;2428;p8"/>
            <p:cNvSpPr/>
            <p:nvPr/>
          </p:nvSpPr>
          <p:spPr>
            <a:xfrm>
              <a:off x="530780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9" name="Google Shape;2429;p8"/>
            <p:cNvSpPr/>
            <p:nvPr/>
          </p:nvSpPr>
          <p:spPr>
            <a:xfrm>
              <a:off x="530780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0" name="Google Shape;2430;p8"/>
            <p:cNvSpPr/>
            <p:nvPr/>
          </p:nvSpPr>
          <p:spPr>
            <a:xfrm>
              <a:off x="530780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1" name="Google Shape;2431;p8"/>
            <p:cNvSpPr/>
            <p:nvPr/>
          </p:nvSpPr>
          <p:spPr>
            <a:xfrm>
              <a:off x="530780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2" name="Google Shape;2432;p8"/>
            <p:cNvSpPr/>
            <p:nvPr/>
          </p:nvSpPr>
          <p:spPr>
            <a:xfrm>
              <a:off x="530780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3" name="Google Shape;2433;p8"/>
            <p:cNvSpPr/>
            <p:nvPr/>
          </p:nvSpPr>
          <p:spPr>
            <a:xfrm>
              <a:off x="530780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4" name="Google Shape;2434;p8"/>
            <p:cNvSpPr/>
            <p:nvPr/>
          </p:nvSpPr>
          <p:spPr>
            <a:xfrm>
              <a:off x="530780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5" name="Google Shape;2435;p8"/>
            <p:cNvSpPr/>
            <p:nvPr/>
          </p:nvSpPr>
          <p:spPr>
            <a:xfrm>
              <a:off x="530780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6" name="Google Shape;2436;p8"/>
            <p:cNvSpPr/>
            <p:nvPr/>
          </p:nvSpPr>
          <p:spPr>
            <a:xfrm>
              <a:off x="530780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7" name="Google Shape;2437;p8"/>
            <p:cNvSpPr/>
            <p:nvPr/>
          </p:nvSpPr>
          <p:spPr>
            <a:xfrm>
              <a:off x="530780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8" name="Google Shape;2438;p8"/>
            <p:cNvSpPr/>
            <p:nvPr/>
          </p:nvSpPr>
          <p:spPr>
            <a:xfrm>
              <a:off x="54583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9" name="Google Shape;2439;p8"/>
            <p:cNvSpPr/>
            <p:nvPr/>
          </p:nvSpPr>
          <p:spPr>
            <a:xfrm>
              <a:off x="54583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0" name="Google Shape;2440;p8"/>
            <p:cNvSpPr/>
            <p:nvPr/>
          </p:nvSpPr>
          <p:spPr>
            <a:xfrm>
              <a:off x="54583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1" name="Google Shape;2441;p8"/>
            <p:cNvSpPr/>
            <p:nvPr/>
          </p:nvSpPr>
          <p:spPr>
            <a:xfrm>
              <a:off x="54583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2" name="Google Shape;2442;p8"/>
            <p:cNvSpPr/>
            <p:nvPr/>
          </p:nvSpPr>
          <p:spPr>
            <a:xfrm>
              <a:off x="54583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3" name="Google Shape;2443;p8"/>
            <p:cNvSpPr/>
            <p:nvPr/>
          </p:nvSpPr>
          <p:spPr>
            <a:xfrm>
              <a:off x="54583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4" name="Google Shape;2444;p8"/>
            <p:cNvSpPr/>
            <p:nvPr/>
          </p:nvSpPr>
          <p:spPr>
            <a:xfrm>
              <a:off x="54583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5" name="Google Shape;2445;p8"/>
            <p:cNvSpPr/>
            <p:nvPr/>
          </p:nvSpPr>
          <p:spPr>
            <a:xfrm>
              <a:off x="54583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6" name="Google Shape;2446;p8"/>
            <p:cNvSpPr/>
            <p:nvPr/>
          </p:nvSpPr>
          <p:spPr>
            <a:xfrm>
              <a:off x="54583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7" name="Google Shape;2447;p8"/>
            <p:cNvSpPr/>
            <p:nvPr/>
          </p:nvSpPr>
          <p:spPr>
            <a:xfrm>
              <a:off x="54583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8" name="Google Shape;2448;p8"/>
            <p:cNvSpPr/>
            <p:nvPr/>
          </p:nvSpPr>
          <p:spPr>
            <a:xfrm>
              <a:off x="54583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9" name="Google Shape;2449;p8"/>
            <p:cNvSpPr/>
            <p:nvPr/>
          </p:nvSpPr>
          <p:spPr>
            <a:xfrm>
              <a:off x="54583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0" name="Google Shape;2450;p8"/>
            <p:cNvSpPr/>
            <p:nvPr/>
          </p:nvSpPr>
          <p:spPr>
            <a:xfrm>
              <a:off x="54583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1" name="Google Shape;2451;p8"/>
            <p:cNvSpPr/>
            <p:nvPr/>
          </p:nvSpPr>
          <p:spPr>
            <a:xfrm>
              <a:off x="54583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2" name="Google Shape;2452;p8"/>
            <p:cNvSpPr/>
            <p:nvPr/>
          </p:nvSpPr>
          <p:spPr>
            <a:xfrm>
              <a:off x="54583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3" name="Google Shape;2453;p8"/>
            <p:cNvSpPr/>
            <p:nvPr/>
          </p:nvSpPr>
          <p:spPr>
            <a:xfrm>
              <a:off x="54583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4" name="Google Shape;2454;p8"/>
            <p:cNvSpPr/>
            <p:nvPr/>
          </p:nvSpPr>
          <p:spPr>
            <a:xfrm>
              <a:off x="54583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5" name="Google Shape;2455;p8"/>
            <p:cNvSpPr/>
            <p:nvPr/>
          </p:nvSpPr>
          <p:spPr>
            <a:xfrm>
              <a:off x="54583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6" name="Google Shape;2456;p8"/>
            <p:cNvSpPr/>
            <p:nvPr/>
          </p:nvSpPr>
          <p:spPr>
            <a:xfrm>
              <a:off x="54583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7" name="Google Shape;2457;p8"/>
            <p:cNvSpPr/>
            <p:nvPr/>
          </p:nvSpPr>
          <p:spPr>
            <a:xfrm>
              <a:off x="54583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8" name="Google Shape;2458;p8"/>
            <p:cNvSpPr/>
            <p:nvPr/>
          </p:nvSpPr>
          <p:spPr>
            <a:xfrm>
              <a:off x="54583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9" name="Google Shape;2459;p8"/>
            <p:cNvSpPr/>
            <p:nvPr/>
          </p:nvSpPr>
          <p:spPr>
            <a:xfrm>
              <a:off x="54583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60" name="Google Shape;2460;p8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461" name="Google Shape;2461;p8"/>
            <p:cNvSpPr/>
            <p:nvPr/>
          </p:nvSpPr>
          <p:spPr>
            <a:xfrm>
              <a:off x="54583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2" name="Google Shape;2462;p8"/>
            <p:cNvSpPr/>
            <p:nvPr/>
          </p:nvSpPr>
          <p:spPr>
            <a:xfrm>
              <a:off x="54583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3" name="Google Shape;2463;p8"/>
            <p:cNvSpPr/>
            <p:nvPr/>
          </p:nvSpPr>
          <p:spPr>
            <a:xfrm>
              <a:off x="54583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4" name="Google Shape;2464;p8"/>
            <p:cNvSpPr/>
            <p:nvPr/>
          </p:nvSpPr>
          <p:spPr>
            <a:xfrm>
              <a:off x="54583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5" name="Google Shape;2465;p8"/>
            <p:cNvSpPr/>
            <p:nvPr/>
          </p:nvSpPr>
          <p:spPr>
            <a:xfrm>
              <a:off x="54583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6" name="Google Shape;2466;p8"/>
            <p:cNvSpPr/>
            <p:nvPr/>
          </p:nvSpPr>
          <p:spPr>
            <a:xfrm>
              <a:off x="54583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7" name="Google Shape;2467;p8"/>
            <p:cNvSpPr/>
            <p:nvPr/>
          </p:nvSpPr>
          <p:spPr>
            <a:xfrm>
              <a:off x="54583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8" name="Google Shape;2468;p8"/>
            <p:cNvSpPr/>
            <p:nvPr/>
          </p:nvSpPr>
          <p:spPr>
            <a:xfrm>
              <a:off x="54583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9" name="Google Shape;2469;p8"/>
            <p:cNvSpPr/>
            <p:nvPr/>
          </p:nvSpPr>
          <p:spPr>
            <a:xfrm>
              <a:off x="54583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0" name="Google Shape;2470;p8"/>
            <p:cNvSpPr/>
            <p:nvPr/>
          </p:nvSpPr>
          <p:spPr>
            <a:xfrm>
              <a:off x="54583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1" name="Google Shape;2471;p8"/>
            <p:cNvSpPr/>
            <p:nvPr/>
          </p:nvSpPr>
          <p:spPr>
            <a:xfrm>
              <a:off x="54583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2" name="Google Shape;2472;p8"/>
            <p:cNvSpPr/>
            <p:nvPr/>
          </p:nvSpPr>
          <p:spPr>
            <a:xfrm>
              <a:off x="54583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3" name="Google Shape;2473;p8"/>
            <p:cNvSpPr/>
            <p:nvPr/>
          </p:nvSpPr>
          <p:spPr>
            <a:xfrm>
              <a:off x="54583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4" name="Google Shape;2474;p8"/>
            <p:cNvSpPr/>
            <p:nvPr/>
          </p:nvSpPr>
          <p:spPr>
            <a:xfrm>
              <a:off x="56088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5" name="Google Shape;2475;p8"/>
            <p:cNvSpPr/>
            <p:nvPr/>
          </p:nvSpPr>
          <p:spPr>
            <a:xfrm>
              <a:off x="56088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6" name="Google Shape;2476;p8"/>
            <p:cNvSpPr/>
            <p:nvPr/>
          </p:nvSpPr>
          <p:spPr>
            <a:xfrm>
              <a:off x="56088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7" name="Google Shape;2477;p8"/>
            <p:cNvSpPr/>
            <p:nvPr/>
          </p:nvSpPr>
          <p:spPr>
            <a:xfrm>
              <a:off x="56088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8" name="Google Shape;2478;p8"/>
            <p:cNvSpPr/>
            <p:nvPr/>
          </p:nvSpPr>
          <p:spPr>
            <a:xfrm>
              <a:off x="56088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9" name="Google Shape;2479;p8"/>
            <p:cNvSpPr/>
            <p:nvPr/>
          </p:nvSpPr>
          <p:spPr>
            <a:xfrm>
              <a:off x="56088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0" name="Google Shape;2480;p8"/>
            <p:cNvSpPr/>
            <p:nvPr/>
          </p:nvSpPr>
          <p:spPr>
            <a:xfrm>
              <a:off x="56088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1" name="Google Shape;2481;p8"/>
            <p:cNvSpPr/>
            <p:nvPr/>
          </p:nvSpPr>
          <p:spPr>
            <a:xfrm>
              <a:off x="56088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2" name="Google Shape;2482;p8"/>
            <p:cNvSpPr/>
            <p:nvPr/>
          </p:nvSpPr>
          <p:spPr>
            <a:xfrm>
              <a:off x="56088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3" name="Google Shape;2483;p8"/>
            <p:cNvSpPr/>
            <p:nvPr/>
          </p:nvSpPr>
          <p:spPr>
            <a:xfrm>
              <a:off x="56088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4" name="Google Shape;2484;p8"/>
            <p:cNvSpPr/>
            <p:nvPr/>
          </p:nvSpPr>
          <p:spPr>
            <a:xfrm>
              <a:off x="56088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5" name="Google Shape;2485;p8"/>
            <p:cNvSpPr/>
            <p:nvPr/>
          </p:nvSpPr>
          <p:spPr>
            <a:xfrm>
              <a:off x="56088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6" name="Google Shape;2486;p8"/>
            <p:cNvSpPr/>
            <p:nvPr/>
          </p:nvSpPr>
          <p:spPr>
            <a:xfrm>
              <a:off x="56088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7" name="Google Shape;2487;p8"/>
            <p:cNvSpPr/>
            <p:nvPr/>
          </p:nvSpPr>
          <p:spPr>
            <a:xfrm>
              <a:off x="56088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8" name="Google Shape;2488;p8"/>
            <p:cNvSpPr/>
            <p:nvPr/>
          </p:nvSpPr>
          <p:spPr>
            <a:xfrm>
              <a:off x="56088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9" name="Google Shape;2489;p8"/>
            <p:cNvSpPr/>
            <p:nvPr/>
          </p:nvSpPr>
          <p:spPr>
            <a:xfrm>
              <a:off x="56088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0" name="Google Shape;2490;p8"/>
            <p:cNvSpPr/>
            <p:nvPr/>
          </p:nvSpPr>
          <p:spPr>
            <a:xfrm>
              <a:off x="56088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1" name="Google Shape;2491;p8"/>
            <p:cNvSpPr/>
            <p:nvPr/>
          </p:nvSpPr>
          <p:spPr>
            <a:xfrm>
              <a:off x="56088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2" name="Google Shape;2492;p8"/>
            <p:cNvSpPr/>
            <p:nvPr/>
          </p:nvSpPr>
          <p:spPr>
            <a:xfrm>
              <a:off x="56088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3" name="Google Shape;2493;p8"/>
            <p:cNvSpPr/>
            <p:nvPr/>
          </p:nvSpPr>
          <p:spPr>
            <a:xfrm>
              <a:off x="56088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4" name="Google Shape;2494;p8"/>
            <p:cNvSpPr/>
            <p:nvPr/>
          </p:nvSpPr>
          <p:spPr>
            <a:xfrm>
              <a:off x="56088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5" name="Google Shape;2495;p8"/>
            <p:cNvSpPr/>
            <p:nvPr/>
          </p:nvSpPr>
          <p:spPr>
            <a:xfrm>
              <a:off x="56088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6" name="Google Shape;2496;p8"/>
            <p:cNvSpPr/>
            <p:nvPr/>
          </p:nvSpPr>
          <p:spPr>
            <a:xfrm>
              <a:off x="56088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7" name="Google Shape;2497;p8"/>
            <p:cNvSpPr/>
            <p:nvPr/>
          </p:nvSpPr>
          <p:spPr>
            <a:xfrm>
              <a:off x="56088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8" name="Google Shape;2498;p8"/>
            <p:cNvSpPr/>
            <p:nvPr/>
          </p:nvSpPr>
          <p:spPr>
            <a:xfrm>
              <a:off x="56088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9" name="Google Shape;2499;p8"/>
            <p:cNvSpPr/>
            <p:nvPr/>
          </p:nvSpPr>
          <p:spPr>
            <a:xfrm>
              <a:off x="56088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0" name="Google Shape;2500;p8"/>
            <p:cNvSpPr/>
            <p:nvPr/>
          </p:nvSpPr>
          <p:spPr>
            <a:xfrm>
              <a:off x="56088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1" name="Google Shape;2501;p8"/>
            <p:cNvSpPr/>
            <p:nvPr/>
          </p:nvSpPr>
          <p:spPr>
            <a:xfrm>
              <a:off x="56088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2" name="Google Shape;2502;p8"/>
            <p:cNvSpPr/>
            <p:nvPr/>
          </p:nvSpPr>
          <p:spPr>
            <a:xfrm>
              <a:off x="56088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3" name="Google Shape;2503;p8"/>
            <p:cNvSpPr/>
            <p:nvPr/>
          </p:nvSpPr>
          <p:spPr>
            <a:xfrm>
              <a:off x="56088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4" name="Google Shape;2504;p8"/>
            <p:cNvSpPr/>
            <p:nvPr/>
          </p:nvSpPr>
          <p:spPr>
            <a:xfrm>
              <a:off x="56088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5" name="Google Shape;2505;p8"/>
            <p:cNvSpPr/>
            <p:nvPr/>
          </p:nvSpPr>
          <p:spPr>
            <a:xfrm>
              <a:off x="57593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6" name="Google Shape;2506;p8"/>
            <p:cNvSpPr/>
            <p:nvPr/>
          </p:nvSpPr>
          <p:spPr>
            <a:xfrm>
              <a:off x="57593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7" name="Google Shape;2507;p8"/>
            <p:cNvSpPr/>
            <p:nvPr/>
          </p:nvSpPr>
          <p:spPr>
            <a:xfrm>
              <a:off x="57593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8" name="Google Shape;2508;p8"/>
            <p:cNvSpPr/>
            <p:nvPr/>
          </p:nvSpPr>
          <p:spPr>
            <a:xfrm>
              <a:off x="57593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9" name="Google Shape;2509;p8"/>
            <p:cNvSpPr/>
            <p:nvPr/>
          </p:nvSpPr>
          <p:spPr>
            <a:xfrm>
              <a:off x="57593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0" name="Google Shape;2510;p8"/>
            <p:cNvSpPr/>
            <p:nvPr/>
          </p:nvSpPr>
          <p:spPr>
            <a:xfrm>
              <a:off x="57593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1" name="Google Shape;2511;p8"/>
            <p:cNvSpPr/>
            <p:nvPr/>
          </p:nvSpPr>
          <p:spPr>
            <a:xfrm>
              <a:off x="57593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2" name="Google Shape;2512;p8"/>
            <p:cNvSpPr/>
            <p:nvPr/>
          </p:nvSpPr>
          <p:spPr>
            <a:xfrm>
              <a:off x="57593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3" name="Google Shape;2513;p8"/>
            <p:cNvSpPr/>
            <p:nvPr/>
          </p:nvSpPr>
          <p:spPr>
            <a:xfrm>
              <a:off x="57593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4" name="Google Shape;2514;p8"/>
            <p:cNvSpPr/>
            <p:nvPr/>
          </p:nvSpPr>
          <p:spPr>
            <a:xfrm>
              <a:off x="57593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5" name="Google Shape;2515;p8"/>
            <p:cNvSpPr/>
            <p:nvPr/>
          </p:nvSpPr>
          <p:spPr>
            <a:xfrm>
              <a:off x="57593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6" name="Google Shape;2516;p8"/>
            <p:cNvSpPr/>
            <p:nvPr/>
          </p:nvSpPr>
          <p:spPr>
            <a:xfrm>
              <a:off x="59098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7" name="Google Shape;2517;p8"/>
            <p:cNvSpPr/>
            <p:nvPr/>
          </p:nvSpPr>
          <p:spPr>
            <a:xfrm>
              <a:off x="59098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8" name="Google Shape;2518;p8"/>
            <p:cNvSpPr/>
            <p:nvPr/>
          </p:nvSpPr>
          <p:spPr>
            <a:xfrm>
              <a:off x="59098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9" name="Google Shape;2519;p8"/>
            <p:cNvSpPr/>
            <p:nvPr/>
          </p:nvSpPr>
          <p:spPr>
            <a:xfrm>
              <a:off x="606037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0" name="Google Shape;2520;p8"/>
            <p:cNvSpPr/>
            <p:nvPr/>
          </p:nvSpPr>
          <p:spPr>
            <a:xfrm>
              <a:off x="62108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1" name="Google Shape;2521;p8"/>
            <p:cNvSpPr/>
            <p:nvPr/>
          </p:nvSpPr>
          <p:spPr>
            <a:xfrm>
              <a:off x="62108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2" name="Google Shape;2522;p8"/>
            <p:cNvSpPr/>
            <p:nvPr/>
          </p:nvSpPr>
          <p:spPr>
            <a:xfrm>
              <a:off x="65119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23" name="Google Shape;2523;p8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524" name="Google Shape;2524;p8"/>
            <p:cNvSpPr/>
            <p:nvPr/>
          </p:nvSpPr>
          <p:spPr>
            <a:xfrm>
              <a:off x="57593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5" name="Google Shape;2525;p8"/>
            <p:cNvSpPr/>
            <p:nvPr/>
          </p:nvSpPr>
          <p:spPr>
            <a:xfrm>
              <a:off x="57593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6" name="Google Shape;2526;p8"/>
            <p:cNvSpPr/>
            <p:nvPr/>
          </p:nvSpPr>
          <p:spPr>
            <a:xfrm>
              <a:off x="57593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7" name="Google Shape;2527;p8"/>
            <p:cNvSpPr/>
            <p:nvPr/>
          </p:nvSpPr>
          <p:spPr>
            <a:xfrm>
              <a:off x="57593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8" name="Google Shape;2528;p8"/>
            <p:cNvSpPr/>
            <p:nvPr/>
          </p:nvSpPr>
          <p:spPr>
            <a:xfrm>
              <a:off x="57593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9" name="Google Shape;2529;p8"/>
            <p:cNvSpPr/>
            <p:nvPr/>
          </p:nvSpPr>
          <p:spPr>
            <a:xfrm>
              <a:off x="57593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0" name="Google Shape;2530;p8"/>
            <p:cNvSpPr/>
            <p:nvPr/>
          </p:nvSpPr>
          <p:spPr>
            <a:xfrm>
              <a:off x="57593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1" name="Google Shape;2531;p8"/>
            <p:cNvSpPr/>
            <p:nvPr/>
          </p:nvSpPr>
          <p:spPr>
            <a:xfrm>
              <a:off x="59098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2" name="Google Shape;2532;p8"/>
            <p:cNvSpPr/>
            <p:nvPr/>
          </p:nvSpPr>
          <p:spPr>
            <a:xfrm>
              <a:off x="59098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3" name="Google Shape;2533;p8"/>
            <p:cNvSpPr/>
            <p:nvPr/>
          </p:nvSpPr>
          <p:spPr>
            <a:xfrm>
              <a:off x="59098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4" name="Google Shape;2534;p8"/>
            <p:cNvSpPr/>
            <p:nvPr/>
          </p:nvSpPr>
          <p:spPr>
            <a:xfrm>
              <a:off x="59098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5" name="Google Shape;2535;p8"/>
            <p:cNvSpPr/>
            <p:nvPr/>
          </p:nvSpPr>
          <p:spPr>
            <a:xfrm>
              <a:off x="59098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6" name="Google Shape;2536;p8"/>
            <p:cNvSpPr/>
            <p:nvPr/>
          </p:nvSpPr>
          <p:spPr>
            <a:xfrm>
              <a:off x="59098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7" name="Google Shape;2537;p8"/>
            <p:cNvSpPr/>
            <p:nvPr/>
          </p:nvSpPr>
          <p:spPr>
            <a:xfrm>
              <a:off x="59098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8" name="Google Shape;2538;p8"/>
            <p:cNvSpPr/>
            <p:nvPr/>
          </p:nvSpPr>
          <p:spPr>
            <a:xfrm>
              <a:off x="59098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9" name="Google Shape;2539;p8"/>
            <p:cNvSpPr/>
            <p:nvPr/>
          </p:nvSpPr>
          <p:spPr>
            <a:xfrm>
              <a:off x="59098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0" name="Google Shape;2540;p8"/>
            <p:cNvSpPr/>
            <p:nvPr/>
          </p:nvSpPr>
          <p:spPr>
            <a:xfrm>
              <a:off x="59098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1" name="Google Shape;2541;p8"/>
            <p:cNvSpPr/>
            <p:nvPr/>
          </p:nvSpPr>
          <p:spPr>
            <a:xfrm>
              <a:off x="59098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2" name="Google Shape;2542;p8"/>
            <p:cNvSpPr/>
            <p:nvPr/>
          </p:nvSpPr>
          <p:spPr>
            <a:xfrm>
              <a:off x="59098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3" name="Google Shape;2543;p8"/>
            <p:cNvSpPr/>
            <p:nvPr/>
          </p:nvSpPr>
          <p:spPr>
            <a:xfrm>
              <a:off x="59098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4" name="Google Shape;2544;p8"/>
            <p:cNvSpPr/>
            <p:nvPr/>
          </p:nvSpPr>
          <p:spPr>
            <a:xfrm>
              <a:off x="59098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5" name="Google Shape;2545;p8"/>
            <p:cNvSpPr/>
            <p:nvPr/>
          </p:nvSpPr>
          <p:spPr>
            <a:xfrm>
              <a:off x="59098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6" name="Google Shape;2546;p8"/>
            <p:cNvSpPr/>
            <p:nvPr/>
          </p:nvSpPr>
          <p:spPr>
            <a:xfrm>
              <a:off x="59098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7" name="Google Shape;2547;p8"/>
            <p:cNvSpPr/>
            <p:nvPr/>
          </p:nvSpPr>
          <p:spPr>
            <a:xfrm>
              <a:off x="59098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8" name="Google Shape;2548;p8"/>
            <p:cNvSpPr/>
            <p:nvPr/>
          </p:nvSpPr>
          <p:spPr>
            <a:xfrm>
              <a:off x="59098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9" name="Google Shape;2549;p8"/>
            <p:cNvSpPr/>
            <p:nvPr/>
          </p:nvSpPr>
          <p:spPr>
            <a:xfrm>
              <a:off x="59098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0" name="Google Shape;2550;p8"/>
            <p:cNvSpPr/>
            <p:nvPr/>
          </p:nvSpPr>
          <p:spPr>
            <a:xfrm>
              <a:off x="60603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1" name="Google Shape;2551;p8"/>
            <p:cNvSpPr/>
            <p:nvPr/>
          </p:nvSpPr>
          <p:spPr>
            <a:xfrm>
              <a:off x="60603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2" name="Google Shape;2552;p8"/>
            <p:cNvSpPr/>
            <p:nvPr/>
          </p:nvSpPr>
          <p:spPr>
            <a:xfrm>
              <a:off x="60603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3" name="Google Shape;2553;p8"/>
            <p:cNvSpPr/>
            <p:nvPr/>
          </p:nvSpPr>
          <p:spPr>
            <a:xfrm>
              <a:off x="60603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4" name="Google Shape;2554;p8"/>
            <p:cNvSpPr/>
            <p:nvPr/>
          </p:nvSpPr>
          <p:spPr>
            <a:xfrm>
              <a:off x="606037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5" name="Google Shape;2555;p8"/>
            <p:cNvSpPr/>
            <p:nvPr/>
          </p:nvSpPr>
          <p:spPr>
            <a:xfrm>
              <a:off x="60603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6" name="Google Shape;2556;p8"/>
            <p:cNvSpPr/>
            <p:nvPr/>
          </p:nvSpPr>
          <p:spPr>
            <a:xfrm>
              <a:off x="606037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7" name="Google Shape;2557;p8"/>
            <p:cNvSpPr/>
            <p:nvPr/>
          </p:nvSpPr>
          <p:spPr>
            <a:xfrm>
              <a:off x="60603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8" name="Google Shape;2558;p8"/>
            <p:cNvSpPr/>
            <p:nvPr/>
          </p:nvSpPr>
          <p:spPr>
            <a:xfrm>
              <a:off x="60603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9" name="Google Shape;2559;p8"/>
            <p:cNvSpPr/>
            <p:nvPr/>
          </p:nvSpPr>
          <p:spPr>
            <a:xfrm>
              <a:off x="60603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0" name="Google Shape;2560;p8"/>
            <p:cNvSpPr/>
            <p:nvPr/>
          </p:nvSpPr>
          <p:spPr>
            <a:xfrm>
              <a:off x="60603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1" name="Google Shape;2561;p8"/>
            <p:cNvSpPr/>
            <p:nvPr/>
          </p:nvSpPr>
          <p:spPr>
            <a:xfrm>
              <a:off x="60603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2" name="Google Shape;2562;p8"/>
            <p:cNvSpPr/>
            <p:nvPr/>
          </p:nvSpPr>
          <p:spPr>
            <a:xfrm>
              <a:off x="606037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3" name="Google Shape;2563;p8"/>
            <p:cNvSpPr/>
            <p:nvPr/>
          </p:nvSpPr>
          <p:spPr>
            <a:xfrm>
              <a:off x="60603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4" name="Google Shape;2564;p8"/>
            <p:cNvSpPr/>
            <p:nvPr/>
          </p:nvSpPr>
          <p:spPr>
            <a:xfrm>
              <a:off x="60603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5" name="Google Shape;2565;p8"/>
            <p:cNvSpPr/>
            <p:nvPr/>
          </p:nvSpPr>
          <p:spPr>
            <a:xfrm>
              <a:off x="60603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6" name="Google Shape;2566;p8"/>
            <p:cNvSpPr/>
            <p:nvPr/>
          </p:nvSpPr>
          <p:spPr>
            <a:xfrm>
              <a:off x="60603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7" name="Google Shape;2567;p8"/>
            <p:cNvSpPr/>
            <p:nvPr/>
          </p:nvSpPr>
          <p:spPr>
            <a:xfrm>
              <a:off x="60603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8" name="Google Shape;2568;p8"/>
            <p:cNvSpPr/>
            <p:nvPr/>
          </p:nvSpPr>
          <p:spPr>
            <a:xfrm>
              <a:off x="60603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9" name="Google Shape;2569;p8"/>
            <p:cNvSpPr/>
            <p:nvPr/>
          </p:nvSpPr>
          <p:spPr>
            <a:xfrm>
              <a:off x="60603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0" name="Google Shape;2570;p8"/>
            <p:cNvSpPr/>
            <p:nvPr/>
          </p:nvSpPr>
          <p:spPr>
            <a:xfrm>
              <a:off x="60603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1" name="Google Shape;2571;p8"/>
            <p:cNvSpPr/>
            <p:nvPr/>
          </p:nvSpPr>
          <p:spPr>
            <a:xfrm>
              <a:off x="60603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2" name="Google Shape;2572;p8"/>
            <p:cNvSpPr/>
            <p:nvPr/>
          </p:nvSpPr>
          <p:spPr>
            <a:xfrm>
              <a:off x="60603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3" name="Google Shape;2573;p8"/>
            <p:cNvSpPr/>
            <p:nvPr/>
          </p:nvSpPr>
          <p:spPr>
            <a:xfrm>
              <a:off x="60603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4" name="Google Shape;2574;p8"/>
            <p:cNvSpPr/>
            <p:nvPr/>
          </p:nvSpPr>
          <p:spPr>
            <a:xfrm>
              <a:off x="60603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5" name="Google Shape;2575;p8"/>
            <p:cNvSpPr/>
            <p:nvPr/>
          </p:nvSpPr>
          <p:spPr>
            <a:xfrm>
              <a:off x="606037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6" name="Google Shape;2576;p8"/>
            <p:cNvSpPr/>
            <p:nvPr/>
          </p:nvSpPr>
          <p:spPr>
            <a:xfrm>
              <a:off x="62108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7" name="Google Shape;2577;p8"/>
            <p:cNvSpPr/>
            <p:nvPr/>
          </p:nvSpPr>
          <p:spPr>
            <a:xfrm>
              <a:off x="62108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8" name="Google Shape;2578;p8"/>
            <p:cNvSpPr/>
            <p:nvPr/>
          </p:nvSpPr>
          <p:spPr>
            <a:xfrm>
              <a:off x="62108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9" name="Google Shape;2579;p8"/>
            <p:cNvSpPr/>
            <p:nvPr/>
          </p:nvSpPr>
          <p:spPr>
            <a:xfrm>
              <a:off x="62108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0" name="Google Shape;2580;p8"/>
            <p:cNvSpPr/>
            <p:nvPr/>
          </p:nvSpPr>
          <p:spPr>
            <a:xfrm>
              <a:off x="62108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1" name="Google Shape;2581;p8"/>
            <p:cNvSpPr/>
            <p:nvPr/>
          </p:nvSpPr>
          <p:spPr>
            <a:xfrm>
              <a:off x="62108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2" name="Google Shape;2582;p8"/>
            <p:cNvSpPr/>
            <p:nvPr/>
          </p:nvSpPr>
          <p:spPr>
            <a:xfrm>
              <a:off x="62108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3" name="Google Shape;2583;p8"/>
            <p:cNvSpPr/>
            <p:nvPr/>
          </p:nvSpPr>
          <p:spPr>
            <a:xfrm>
              <a:off x="62108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4" name="Google Shape;2584;p8"/>
            <p:cNvSpPr/>
            <p:nvPr/>
          </p:nvSpPr>
          <p:spPr>
            <a:xfrm>
              <a:off x="62108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5" name="Google Shape;2585;p8"/>
            <p:cNvSpPr/>
            <p:nvPr/>
          </p:nvSpPr>
          <p:spPr>
            <a:xfrm>
              <a:off x="62108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6" name="Google Shape;2586;p8"/>
            <p:cNvSpPr/>
            <p:nvPr/>
          </p:nvSpPr>
          <p:spPr>
            <a:xfrm>
              <a:off x="62108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7" name="Google Shape;2587;p8"/>
            <p:cNvSpPr/>
            <p:nvPr/>
          </p:nvSpPr>
          <p:spPr>
            <a:xfrm>
              <a:off x="62108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8" name="Google Shape;2588;p8"/>
            <p:cNvSpPr/>
            <p:nvPr/>
          </p:nvSpPr>
          <p:spPr>
            <a:xfrm>
              <a:off x="62108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9" name="Google Shape;2589;p8"/>
            <p:cNvSpPr/>
            <p:nvPr/>
          </p:nvSpPr>
          <p:spPr>
            <a:xfrm>
              <a:off x="62108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0" name="Google Shape;2590;p8"/>
            <p:cNvSpPr/>
            <p:nvPr/>
          </p:nvSpPr>
          <p:spPr>
            <a:xfrm>
              <a:off x="62108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1" name="Google Shape;2591;p8"/>
            <p:cNvSpPr/>
            <p:nvPr/>
          </p:nvSpPr>
          <p:spPr>
            <a:xfrm>
              <a:off x="62108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2" name="Google Shape;2592;p8"/>
            <p:cNvSpPr/>
            <p:nvPr/>
          </p:nvSpPr>
          <p:spPr>
            <a:xfrm>
              <a:off x="62108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3" name="Google Shape;2593;p8"/>
            <p:cNvSpPr/>
            <p:nvPr/>
          </p:nvSpPr>
          <p:spPr>
            <a:xfrm>
              <a:off x="62108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4" name="Google Shape;2594;p8"/>
            <p:cNvSpPr/>
            <p:nvPr/>
          </p:nvSpPr>
          <p:spPr>
            <a:xfrm>
              <a:off x="62108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5" name="Google Shape;2595;p8"/>
            <p:cNvSpPr/>
            <p:nvPr/>
          </p:nvSpPr>
          <p:spPr>
            <a:xfrm>
              <a:off x="62108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6" name="Google Shape;2596;p8"/>
            <p:cNvSpPr/>
            <p:nvPr/>
          </p:nvSpPr>
          <p:spPr>
            <a:xfrm>
              <a:off x="636137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7" name="Google Shape;2597;p8"/>
            <p:cNvSpPr/>
            <p:nvPr/>
          </p:nvSpPr>
          <p:spPr>
            <a:xfrm>
              <a:off x="636137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8" name="Google Shape;2598;p8"/>
            <p:cNvSpPr/>
            <p:nvPr/>
          </p:nvSpPr>
          <p:spPr>
            <a:xfrm>
              <a:off x="636137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9" name="Google Shape;2599;p8"/>
            <p:cNvSpPr/>
            <p:nvPr/>
          </p:nvSpPr>
          <p:spPr>
            <a:xfrm>
              <a:off x="636137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0" name="Google Shape;2600;p8"/>
            <p:cNvSpPr/>
            <p:nvPr/>
          </p:nvSpPr>
          <p:spPr>
            <a:xfrm>
              <a:off x="636137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1" name="Google Shape;2601;p8"/>
            <p:cNvSpPr/>
            <p:nvPr/>
          </p:nvSpPr>
          <p:spPr>
            <a:xfrm>
              <a:off x="636137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2" name="Google Shape;2602;p8"/>
            <p:cNvSpPr/>
            <p:nvPr/>
          </p:nvSpPr>
          <p:spPr>
            <a:xfrm>
              <a:off x="636137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3" name="Google Shape;2603;p8"/>
            <p:cNvSpPr/>
            <p:nvPr/>
          </p:nvSpPr>
          <p:spPr>
            <a:xfrm>
              <a:off x="636137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4" name="Google Shape;2604;p8"/>
            <p:cNvSpPr/>
            <p:nvPr/>
          </p:nvSpPr>
          <p:spPr>
            <a:xfrm>
              <a:off x="636137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5" name="Google Shape;2605;p8"/>
            <p:cNvSpPr/>
            <p:nvPr/>
          </p:nvSpPr>
          <p:spPr>
            <a:xfrm>
              <a:off x="636137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6" name="Google Shape;2606;p8"/>
            <p:cNvSpPr/>
            <p:nvPr/>
          </p:nvSpPr>
          <p:spPr>
            <a:xfrm>
              <a:off x="636137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7" name="Google Shape;2607;p8"/>
            <p:cNvSpPr/>
            <p:nvPr/>
          </p:nvSpPr>
          <p:spPr>
            <a:xfrm>
              <a:off x="636137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8" name="Google Shape;2608;p8"/>
            <p:cNvSpPr/>
            <p:nvPr/>
          </p:nvSpPr>
          <p:spPr>
            <a:xfrm>
              <a:off x="636137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9" name="Google Shape;2609;p8"/>
            <p:cNvSpPr/>
            <p:nvPr/>
          </p:nvSpPr>
          <p:spPr>
            <a:xfrm>
              <a:off x="636137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0" name="Google Shape;2610;p8"/>
            <p:cNvSpPr/>
            <p:nvPr/>
          </p:nvSpPr>
          <p:spPr>
            <a:xfrm>
              <a:off x="636137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1" name="Google Shape;2611;p8"/>
            <p:cNvSpPr/>
            <p:nvPr/>
          </p:nvSpPr>
          <p:spPr>
            <a:xfrm>
              <a:off x="636137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2" name="Google Shape;2612;p8"/>
            <p:cNvSpPr/>
            <p:nvPr/>
          </p:nvSpPr>
          <p:spPr>
            <a:xfrm>
              <a:off x="636137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3" name="Google Shape;2613;p8"/>
            <p:cNvSpPr/>
            <p:nvPr/>
          </p:nvSpPr>
          <p:spPr>
            <a:xfrm>
              <a:off x="636137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4" name="Google Shape;2614;p8"/>
            <p:cNvSpPr/>
            <p:nvPr/>
          </p:nvSpPr>
          <p:spPr>
            <a:xfrm>
              <a:off x="65119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5" name="Google Shape;2615;p8"/>
            <p:cNvSpPr/>
            <p:nvPr/>
          </p:nvSpPr>
          <p:spPr>
            <a:xfrm>
              <a:off x="65119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6" name="Google Shape;2616;p8"/>
            <p:cNvSpPr/>
            <p:nvPr/>
          </p:nvSpPr>
          <p:spPr>
            <a:xfrm>
              <a:off x="65119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7" name="Google Shape;2617;p8"/>
            <p:cNvSpPr/>
            <p:nvPr/>
          </p:nvSpPr>
          <p:spPr>
            <a:xfrm>
              <a:off x="65119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8" name="Google Shape;2618;p8"/>
            <p:cNvSpPr/>
            <p:nvPr/>
          </p:nvSpPr>
          <p:spPr>
            <a:xfrm>
              <a:off x="65119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9" name="Google Shape;2619;p8"/>
            <p:cNvSpPr/>
            <p:nvPr/>
          </p:nvSpPr>
          <p:spPr>
            <a:xfrm>
              <a:off x="65119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0" name="Google Shape;2620;p8"/>
            <p:cNvSpPr/>
            <p:nvPr/>
          </p:nvSpPr>
          <p:spPr>
            <a:xfrm>
              <a:off x="65119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1" name="Google Shape;2621;p8"/>
            <p:cNvSpPr/>
            <p:nvPr/>
          </p:nvSpPr>
          <p:spPr>
            <a:xfrm>
              <a:off x="65119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2" name="Google Shape;2622;p8"/>
            <p:cNvSpPr/>
            <p:nvPr/>
          </p:nvSpPr>
          <p:spPr>
            <a:xfrm>
              <a:off x="66624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3" name="Google Shape;2623;p8"/>
            <p:cNvSpPr/>
            <p:nvPr/>
          </p:nvSpPr>
          <p:spPr>
            <a:xfrm>
              <a:off x="66624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4" name="Google Shape;2624;p8"/>
            <p:cNvSpPr/>
            <p:nvPr/>
          </p:nvSpPr>
          <p:spPr>
            <a:xfrm>
              <a:off x="66624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25" name="Google Shape;2625;p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626" name="Google Shape;2626;p8"/>
            <p:cNvSpPr/>
            <p:nvPr/>
          </p:nvSpPr>
          <p:spPr>
            <a:xfrm>
              <a:off x="56088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7" name="Google Shape;2627;p8"/>
            <p:cNvSpPr/>
            <p:nvPr/>
          </p:nvSpPr>
          <p:spPr>
            <a:xfrm>
              <a:off x="56088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8" name="Google Shape;2628;p8"/>
            <p:cNvSpPr/>
            <p:nvPr/>
          </p:nvSpPr>
          <p:spPr>
            <a:xfrm>
              <a:off x="56088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9" name="Google Shape;2629;p8"/>
            <p:cNvSpPr/>
            <p:nvPr/>
          </p:nvSpPr>
          <p:spPr>
            <a:xfrm>
              <a:off x="56088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0" name="Google Shape;2630;p8"/>
            <p:cNvSpPr/>
            <p:nvPr/>
          </p:nvSpPr>
          <p:spPr>
            <a:xfrm>
              <a:off x="57593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1" name="Google Shape;2631;p8"/>
            <p:cNvSpPr/>
            <p:nvPr/>
          </p:nvSpPr>
          <p:spPr>
            <a:xfrm>
              <a:off x="57593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2" name="Google Shape;2632;p8"/>
            <p:cNvSpPr/>
            <p:nvPr/>
          </p:nvSpPr>
          <p:spPr>
            <a:xfrm>
              <a:off x="57593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3" name="Google Shape;2633;p8"/>
            <p:cNvSpPr/>
            <p:nvPr/>
          </p:nvSpPr>
          <p:spPr>
            <a:xfrm>
              <a:off x="57593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4" name="Google Shape;2634;p8"/>
            <p:cNvSpPr/>
            <p:nvPr/>
          </p:nvSpPr>
          <p:spPr>
            <a:xfrm>
              <a:off x="57593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5" name="Google Shape;2635;p8"/>
            <p:cNvSpPr/>
            <p:nvPr/>
          </p:nvSpPr>
          <p:spPr>
            <a:xfrm>
              <a:off x="57593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6" name="Google Shape;2636;p8"/>
            <p:cNvSpPr/>
            <p:nvPr/>
          </p:nvSpPr>
          <p:spPr>
            <a:xfrm>
              <a:off x="57593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7" name="Google Shape;2637;p8"/>
            <p:cNvSpPr/>
            <p:nvPr/>
          </p:nvSpPr>
          <p:spPr>
            <a:xfrm>
              <a:off x="57593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8" name="Google Shape;2638;p8"/>
            <p:cNvSpPr/>
            <p:nvPr/>
          </p:nvSpPr>
          <p:spPr>
            <a:xfrm>
              <a:off x="57593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9" name="Google Shape;2639;p8"/>
            <p:cNvSpPr/>
            <p:nvPr/>
          </p:nvSpPr>
          <p:spPr>
            <a:xfrm>
              <a:off x="57593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0" name="Google Shape;2640;p8"/>
            <p:cNvSpPr/>
            <p:nvPr/>
          </p:nvSpPr>
          <p:spPr>
            <a:xfrm>
              <a:off x="57593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1" name="Google Shape;2641;p8"/>
            <p:cNvSpPr/>
            <p:nvPr/>
          </p:nvSpPr>
          <p:spPr>
            <a:xfrm>
              <a:off x="57593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2" name="Google Shape;2642;p8"/>
            <p:cNvSpPr/>
            <p:nvPr/>
          </p:nvSpPr>
          <p:spPr>
            <a:xfrm>
              <a:off x="57593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3" name="Google Shape;2643;p8"/>
            <p:cNvSpPr/>
            <p:nvPr/>
          </p:nvSpPr>
          <p:spPr>
            <a:xfrm>
              <a:off x="57593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4" name="Google Shape;2644;p8"/>
            <p:cNvSpPr/>
            <p:nvPr/>
          </p:nvSpPr>
          <p:spPr>
            <a:xfrm>
              <a:off x="57593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5" name="Google Shape;2645;p8"/>
            <p:cNvSpPr/>
            <p:nvPr/>
          </p:nvSpPr>
          <p:spPr>
            <a:xfrm>
              <a:off x="57593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6" name="Google Shape;2646;p8"/>
            <p:cNvSpPr/>
            <p:nvPr/>
          </p:nvSpPr>
          <p:spPr>
            <a:xfrm>
              <a:off x="57593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7" name="Google Shape;2647;p8"/>
            <p:cNvSpPr/>
            <p:nvPr/>
          </p:nvSpPr>
          <p:spPr>
            <a:xfrm>
              <a:off x="59098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8" name="Google Shape;2648;p8"/>
            <p:cNvSpPr/>
            <p:nvPr/>
          </p:nvSpPr>
          <p:spPr>
            <a:xfrm>
              <a:off x="59098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9" name="Google Shape;2649;p8"/>
            <p:cNvSpPr/>
            <p:nvPr/>
          </p:nvSpPr>
          <p:spPr>
            <a:xfrm>
              <a:off x="59098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0" name="Google Shape;2650;p8"/>
            <p:cNvSpPr/>
            <p:nvPr/>
          </p:nvSpPr>
          <p:spPr>
            <a:xfrm>
              <a:off x="59098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1" name="Google Shape;2651;p8"/>
            <p:cNvSpPr/>
            <p:nvPr/>
          </p:nvSpPr>
          <p:spPr>
            <a:xfrm>
              <a:off x="59098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2" name="Google Shape;2652;p8"/>
            <p:cNvSpPr/>
            <p:nvPr/>
          </p:nvSpPr>
          <p:spPr>
            <a:xfrm>
              <a:off x="59098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3" name="Google Shape;2653;p8"/>
            <p:cNvSpPr/>
            <p:nvPr/>
          </p:nvSpPr>
          <p:spPr>
            <a:xfrm>
              <a:off x="59098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4" name="Google Shape;2654;p8"/>
            <p:cNvSpPr/>
            <p:nvPr/>
          </p:nvSpPr>
          <p:spPr>
            <a:xfrm>
              <a:off x="59098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5" name="Google Shape;2655;p8"/>
            <p:cNvSpPr/>
            <p:nvPr/>
          </p:nvSpPr>
          <p:spPr>
            <a:xfrm>
              <a:off x="59098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6" name="Google Shape;2656;p8"/>
            <p:cNvSpPr/>
            <p:nvPr/>
          </p:nvSpPr>
          <p:spPr>
            <a:xfrm>
              <a:off x="59098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7" name="Google Shape;2657;p8"/>
            <p:cNvSpPr/>
            <p:nvPr/>
          </p:nvSpPr>
          <p:spPr>
            <a:xfrm>
              <a:off x="59098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8" name="Google Shape;2658;p8"/>
            <p:cNvSpPr/>
            <p:nvPr/>
          </p:nvSpPr>
          <p:spPr>
            <a:xfrm>
              <a:off x="59098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9" name="Google Shape;2659;p8"/>
            <p:cNvSpPr/>
            <p:nvPr/>
          </p:nvSpPr>
          <p:spPr>
            <a:xfrm>
              <a:off x="59098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0" name="Google Shape;2660;p8"/>
            <p:cNvSpPr/>
            <p:nvPr/>
          </p:nvSpPr>
          <p:spPr>
            <a:xfrm>
              <a:off x="60603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1" name="Google Shape;2661;p8"/>
            <p:cNvSpPr/>
            <p:nvPr/>
          </p:nvSpPr>
          <p:spPr>
            <a:xfrm>
              <a:off x="606037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2" name="Google Shape;2662;p8"/>
            <p:cNvSpPr/>
            <p:nvPr/>
          </p:nvSpPr>
          <p:spPr>
            <a:xfrm>
              <a:off x="606037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3" name="Google Shape;2663;p8"/>
            <p:cNvSpPr/>
            <p:nvPr/>
          </p:nvSpPr>
          <p:spPr>
            <a:xfrm>
              <a:off x="60603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4" name="Google Shape;2664;p8"/>
            <p:cNvSpPr/>
            <p:nvPr/>
          </p:nvSpPr>
          <p:spPr>
            <a:xfrm>
              <a:off x="60603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5" name="Google Shape;2665;p8"/>
            <p:cNvSpPr/>
            <p:nvPr/>
          </p:nvSpPr>
          <p:spPr>
            <a:xfrm>
              <a:off x="60603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6" name="Google Shape;2666;p8"/>
            <p:cNvSpPr/>
            <p:nvPr/>
          </p:nvSpPr>
          <p:spPr>
            <a:xfrm>
              <a:off x="60603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7" name="Google Shape;2667;p8"/>
            <p:cNvSpPr/>
            <p:nvPr/>
          </p:nvSpPr>
          <p:spPr>
            <a:xfrm>
              <a:off x="60603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8" name="Google Shape;2668;p8"/>
            <p:cNvSpPr/>
            <p:nvPr/>
          </p:nvSpPr>
          <p:spPr>
            <a:xfrm>
              <a:off x="62108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9" name="Google Shape;2669;p8"/>
            <p:cNvSpPr/>
            <p:nvPr/>
          </p:nvSpPr>
          <p:spPr>
            <a:xfrm>
              <a:off x="62108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0" name="Google Shape;2670;p8"/>
            <p:cNvSpPr/>
            <p:nvPr/>
          </p:nvSpPr>
          <p:spPr>
            <a:xfrm>
              <a:off x="62108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1" name="Google Shape;2671;p8"/>
            <p:cNvSpPr/>
            <p:nvPr/>
          </p:nvSpPr>
          <p:spPr>
            <a:xfrm>
              <a:off x="62108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2" name="Google Shape;2672;p8"/>
            <p:cNvSpPr/>
            <p:nvPr/>
          </p:nvSpPr>
          <p:spPr>
            <a:xfrm>
              <a:off x="62108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3" name="Google Shape;2673;p8"/>
            <p:cNvSpPr/>
            <p:nvPr/>
          </p:nvSpPr>
          <p:spPr>
            <a:xfrm>
              <a:off x="636137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4" name="Google Shape;2674;p8"/>
            <p:cNvSpPr/>
            <p:nvPr/>
          </p:nvSpPr>
          <p:spPr>
            <a:xfrm>
              <a:off x="636137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5" name="Google Shape;2675;p8"/>
            <p:cNvSpPr/>
            <p:nvPr/>
          </p:nvSpPr>
          <p:spPr>
            <a:xfrm>
              <a:off x="66624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76" name="Google Shape;2676;p8"/>
          <p:cNvSpPr txBox="1"/>
          <p:nvPr>
            <p:ph idx="12" type="sldNum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2677" name="Shape 2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8" name="Google Shape;2678;p9"/>
          <p:cNvSpPr txBox="1"/>
          <p:nvPr>
            <p:ph idx="1" type="body"/>
          </p:nvPr>
        </p:nvSpPr>
        <p:spPr>
          <a:xfrm>
            <a:off x="624925" y="4177700"/>
            <a:ext cx="67593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28600" lvl="0" marL="4572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grpSp>
        <p:nvGrpSpPr>
          <p:cNvPr id="2679" name="Google Shape;2679;p9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680" name="Google Shape;2680;p9"/>
            <p:cNvSpPr/>
            <p:nvPr/>
          </p:nvSpPr>
          <p:spPr>
            <a:xfrm>
              <a:off x="530780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1" name="Google Shape;2681;p9"/>
            <p:cNvSpPr/>
            <p:nvPr/>
          </p:nvSpPr>
          <p:spPr>
            <a:xfrm>
              <a:off x="530780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2" name="Google Shape;2682;p9"/>
            <p:cNvSpPr/>
            <p:nvPr/>
          </p:nvSpPr>
          <p:spPr>
            <a:xfrm>
              <a:off x="530780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3" name="Google Shape;2683;p9"/>
            <p:cNvSpPr/>
            <p:nvPr/>
          </p:nvSpPr>
          <p:spPr>
            <a:xfrm>
              <a:off x="530780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4" name="Google Shape;2684;p9"/>
            <p:cNvSpPr/>
            <p:nvPr/>
          </p:nvSpPr>
          <p:spPr>
            <a:xfrm>
              <a:off x="530780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5" name="Google Shape;2685;p9"/>
            <p:cNvSpPr/>
            <p:nvPr/>
          </p:nvSpPr>
          <p:spPr>
            <a:xfrm>
              <a:off x="530780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6" name="Google Shape;2686;p9"/>
            <p:cNvSpPr/>
            <p:nvPr/>
          </p:nvSpPr>
          <p:spPr>
            <a:xfrm>
              <a:off x="530780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7" name="Google Shape;2687;p9"/>
            <p:cNvSpPr/>
            <p:nvPr/>
          </p:nvSpPr>
          <p:spPr>
            <a:xfrm>
              <a:off x="530780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8" name="Google Shape;2688;p9"/>
            <p:cNvSpPr/>
            <p:nvPr/>
          </p:nvSpPr>
          <p:spPr>
            <a:xfrm>
              <a:off x="530780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9" name="Google Shape;2689;p9"/>
            <p:cNvSpPr/>
            <p:nvPr/>
          </p:nvSpPr>
          <p:spPr>
            <a:xfrm>
              <a:off x="530780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0" name="Google Shape;2690;p9"/>
            <p:cNvSpPr/>
            <p:nvPr/>
          </p:nvSpPr>
          <p:spPr>
            <a:xfrm>
              <a:off x="530780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1" name="Google Shape;2691;p9"/>
            <p:cNvSpPr/>
            <p:nvPr/>
          </p:nvSpPr>
          <p:spPr>
            <a:xfrm>
              <a:off x="530780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2" name="Google Shape;2692;p9"/>
            <p:cNvSpPr/>
            <p:nvPr/>
          </p:nvSpPr>
          <p:spPr>
            <a:xfrm>
              <a:off x="530780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3" name="Google Shape;2693;p9"/>
            <p:cNvSpPr/>
            <p:nvPr/>
          </p:nvSpPr>
          <p:spPr>
            <a:xfrm>
              <a:off x="530780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4" name="Google Shape;2694;p9"/>
            <p:cNvSpPr/>
            <p:nvPr/>
          </p:nvSpPr>
          <p:spPr>
            <a:xfrm>
              <a:off x="530780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5" name="Google Shape;2695;p9"/>
            <p:cNvSpPr/>
            <p:nvPr/>
          </p:nvSpPr>
          <p:spPr>
            <a:xfrm>
              <a:off x="530780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6" name="Google Shape;2696;p9"/>
            <p:cNvSpPr/>
            <p:nvPr/>
          </p:nvSpPr>
          <p:spPr>
            <a:xfrm>
              <a:off x="530780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7" name="Google Shape;2697;p9"/>
            <p:cNvSpPr/>
            <p:nvPr/>
          </p:nvSpPr>
          <p:spPr>
            <a:xfrm>
              <a:off x="530780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8" name="Google Shape;2698;p9"/>
            <p:cNvSpPr/>
            <p:nvPr/>
          </p:nvSpPr>
          <p:spPr>
            <a:xfrm>
              <a:off x="530780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9" name="Google Shape;2699;p9"/>
            <p:cNvSpPr/>
            <p:nvPr/>
          </p:nvSpPr>
          <p:spPr>
            <a:xfrm>
              <a:off x="530780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0" name="Google Shape;2700;p9"/>
            <p:cNvSpPr/>
            <p:nvPr/>
          </p:nvSpPr>
          <p:spPr>
            <a:xfrm>
              <a:off x="530780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1" name="Google Shape;2701;p9"/>
            <p:cNvSpPr/>
            <p:nvPr/>
          </p:nvSpPr>
          <p:spPr>
            <a:xfrm>
              <a:off x="530780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2" name="Google Shape;2702;p9"/>
            <p:cNvSpPr/>
            <p:nvPr/>
          </p:nvSpPr>
          <p:spPr>
            <a:xfrm>
              <a:off x="530780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3" name="Google Shape;2703;p9"/>
            <p:cNvSpPr/>
            <p:nvPr/>
          </p:nvSpPr>
          <p:spPr>
            <a:xfrm>
              <a:off x="530780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4" name="Google Shape;2704;p9"/>
            <p:cNvSpPr/>
            <p:nvPr/>
          </p:nvSpPr>
          <p:spPr>
            <a:xfrm>
              <a:off x="530780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5" name="Google Shape;2705;p9"/>
            <p:cNvSpPr/>
            <p:nvPr/>
          </p:nvSpPr>
          <p:spPr>
            <a:xfrm>
              <a:off x="530780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6" name="Google Shape;2706;p9"/>
            <p:cNvSpPr/>
            <p:nvPr/>
          </p:nvSpPr>
          <p:spPr>
            <a:xfrm>
              <a:off x="530780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7" name="Google Shape;2707;p9"/>
            <p:cNvSpPr/>
            <p:nvPr/>
          </p:nvSpPr>
          <p:spPr>
            <a:xfrm>
              <a:off x="530780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8" name="Google Shape;2708;p9"/>
            <p:cNvSpPr/>
            <p:nvPr/>
          </p:nvSpPr>
          <p:spPr>
            <a:xfrm>
              <a:off x="530780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9" name="Google Shape;2709;p9"/>
            <p:cNvSpPr/>
            <p:nvPr/>
          </p:nvSpPr>
          <p:spPr>
            <a:xfrm>
              <a:off x="530780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0" name="Google Shape;2710;p9"/>
            <p:cNvSpPr/>
            <p:nvPr/>
          </p:nvSpPr>
          <p:spPr>
            <a:xfrm>
              <a:off x="530780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1" name="Google Shape;2711;p9"/>
            <p:cNvSpPr/>
            <p:nvPr/>
          </p:nvSpPr>
          <p:spPr>
            <a:xfrm>
              <a:off x="530780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2" name="Google Shape;2712;p9"/>
            <p:cNvSpPr/>
            <p:nvPr/>
          </p:nvSpPr>
          <p:spPr>
            <a:xfrm>
              <a:off x="530780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3" name="Google Shape;2713;p9"/>
            <p:cNvSpPr/>
            <p:nvPr/>
          </p:nvSpPr>
          <p:spPr>
            <a:xfrm>
              <a:off x="530780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4" name="Google Shape;2714;p9"/>
            <p:cNvSpPr/>
            <p:nvPr/>
          </p:nvSpPr>
          <p:spPr>
            <a:xfrm>
              <a:off x="530780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5" name="Google Shape;2715;p9"/>
            <p:cNvSpPr/>
            <p:nvPr/>
          </p:nvSpPr>
          <p:spPr>
            <a:xfrm>
              <a:off x="54583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6" name="Google Shape;2716;p9"/>
            <p:cNvSpPr/>
            <p:nvPr/>
          </p:nvSpPr>
          <p:spPr>
            <a:xfrm>
              <a:off x="54583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7" name="Google Shape;2717;p9"/>
            <p:cNvSpPr/>
            <p:nvPr/>
          </p:nvSpPr>
          <p:spPr>
            <a:xfrm>
              <a:off x="54583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8" name="Google Shape;2718;p9"/>
            <p:cNvSpPr/>
            <p:nvPr/>
          </p:nvSpPr>
          <p:spPr>
            <a:xfrm>
              <a:off x="54583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9" name="Google Shape;2719;p9"/>
            <p:cNvSpPr/>
            <p:nvPr/>
          </p:nvSpPr>
          <p:spPr>
            <a:xfrm>
              <a:off x="54583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0" name="Google Shape;2720;p9"/>
            <p:cNvSpPr/>
            <p:nvPr/>
          </p:nvSpPr>
          <p:spPr>
            <a:xfrm>
              <a:off x="54583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1" name="Google Shape;2721;p9"/>
            <p:cNvSpPr/>
            <p:nvPr/>
          </p:nvSpPr>
          <p:spPr>
            <a:xfrm>
              <a:off x="54583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2" name="Google Shape;2722;p9"/>
            <p:cNvSpPr/>
            <p:nvPr/>
          </p:nvSpPr>
          <p:spPr>
            <a:xfrm>
              <a:off x="54583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3" name="Google Shape;2723;p9"/>
            <p:cNvSpPr/>
            <p:nvPr/>
          </p:nvSpPr>
          <p:spPr>
            <a:xfrm>
              <a:off x="54583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4" name="Google Shape;2724;p9"/>
            <p:cNvSpPr/>
            <p:nvPr/>
          </p:nvSpPr>
          <p:spPr>
            <a:xfrm>
              <a:off x="54583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5" name="Google Shape;2725;p9"/>
            <p:cNvSpPr/>
            <p:nvPr/>
          </p:nvSpPr>
          <p:spPr>
            <a:xfrm>
              <a:off x="54583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6" name="Google Shape;2726;p9"/>
            <p:cNvSpPr/>
            <p:nvPr/>
          </p:nvSpPr>
          <p:spPr>
            <a:xfrm>
              <a:off x="54583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7" name="Google Shape;2727;p9"/>
            <p:cNvSpPr/>
            <p:nvPr/>
          </p:nvSpPr>
          <p:spPr>
            <a:xfrm>
              <a:off x="54583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8" name="Google Shape;2728;p9"/>
            <p:cNvSpPr/>
            <p:nvPr/>
          </p:nvSpPr>
          <p:spPr>
            <a:xfrm>
              <a:off x="54583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9" name="Google Shape;2729;p9"/>
            <p:cNvSpPr/>
            <p:nvPr/>
          </p:nvSpPr>
          <p:spPr>
            <a:xfrm>
              <a:off x="54583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0" name="Google Shape;2730;p9"/>
            <p:cNvSpPr/>
            <p:nvPr/>
          </p:nvSpPr>
          <p:spPr>
            <a:xfrm>
              <a:off x="54583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1" name="Google Shape;2731;p9"/>
            <p:cNvSpPr/>
            <p:nvPr/>
          </p:nvSpPr>
          <p:spPr>
            <a:xfrm>
              <a:off x="54583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2" name="Google Shape;2732;p9"/>
            <p:cNvSpPr/>
            <p:nvPr/>
          </p:nvSpPr>
          <p:spPr>
            <a:xfrm>
              <a:off x="54583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3" name="Google Shape;2733;p9"/>
            <p:cNvSpPr/>
            <p:nvPr/>
          </p:nvSpPr>
          <p:spPr>
            <a:xfrm>
              <a:off x="54583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4" name="Google Shape;2734;p9"/>
            <p:cNvSpPr/>
            <p:nvPr/>
          </p:nvSpPr>
          <p:spPr>
            <a:xfrm>
              <a:off x="54583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5" name="Google Shape;2735;p9"/>
            <p:cNvSpPr/>
            <p:nvPr/>
          </p:nvSpPr>
          <p:spPr>
            <a:xfrm>
              <a:off x="54583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6" name="Google Shape;2736;p9"/>
            <p:cNvSpPr/>
            <p:nvPr/>
          </p:nvSpPr>
          <p:spPr>
            <a:xfrm>
              <a:off x="54583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37" name="Google Shape;2737;p9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738" name="Google Shape;2738;p9"/>
            <p:cNvSpPr/>
            <p:nvPr/>
          </p:nvSpPr>
          <p:spPr>
            <a:xfrm>
              <a:off x="54583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9" name="Google Shape;2739;p9"/>
            <p:cNvSpPr/>
            <p:nvPr/>
          </p:nvSpPr>
          <p:spPr>
            <a:xfrm>
              <a:off x="54583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0" name="Google Shape;2740;p9"/>
            <p:cNvSpPr/>
            <p:nvPr/>
          </p:nvSpPr>
          <p:spPr>
            <a:xfrm>
              <a:off x="54583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1" name="Google Shape;2741;p9"/>
            <p:cNvSpPr/>
            <p:nvPr/>
          </p:nvSpPr>
          <p:spPr>
            <a:xfrm>
              <a:off x="54583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2" name="Google Shape;2742;p9"/>
            <p:cNvSpPr/>
            <p:nvPr/>
          </p:nvSpPr>
          <p:spPr>
            <a:xfrm>
              <a:off x="54583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3" name="Google Shape;2743;p9"/>
            <p:cNvSpPr/>
            <p:nvPr/>
          </p:nvSpPr>
          <p:spPr>
            <a:xfrm>
              <a:off x="54583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4" name="Google Shape;2744;p9"/>
            <p:cNvSpPr/>
            <p:nvPr/>
          </p:nvSpPr>
          <p:spPr>
            <a:xfrm>
              <a:off x="54583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5" name="Google Shape;2745;p9"/>
            <p:cNvSpPr/>
            <p:nvPr/>
          </p:nvSpPr>
          <p:spPr>
            <a:xfrm>
              <a:off x="54583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6" name="Google Shape;2746;p9"/>
            <p:cNvSpPr/>
            <p:nvPr/>
          </p:nvSpPr>
          <p:spPr>
            <a:xfrm>
              <a:off x="54583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7" name="Google Shape;2747;p9"/>
            <p:cNvSpPr/>
            <p:nvPr/>
          </p:nvSpPr>
          <p:spPr>
            <a:xfrm>
              <a:off x="54583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8" name="Google Shape;2748;p9"/>
            <p:cNvSpPr/>
            <p:nvPr/>
          </p:nvSpPr>
          <p:spPr>
            <a:xfrm>
              <a:off x="54583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9" name="Google Shape;2749;p9"/>
            <p:cNvSpPr/>
            <p:nvPr/>
          </p:nvSpPr>
          <p:spPr>
            <a:xfrm>
              <a:off x="54583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0" name="Google Shape;2750;p9"/>
            <p:cNvSpPr/>
            <p:nvPr/>
          </p:nvSpPr>
          <p:spPr>
            <a:xfrm>
              <a:off x="54583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1" name="Google Shape;2751;p9"/>
            <p:cNvSpPr/>
            <p:nvPr/>
          </p:nvSpPr>
          <p:spPr>
            <a:xfrm>
              <a:off x="56088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2" name="Google Shape;2752;p9"/>
            <p:cNvSpPr/>
            <p:nvPr/>
          </p:nvSpPr>
          <p:spPr>
            <a:xfrm>
              <a:off x="56088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3" name="Google Shape;2753;p9"/>
            <p:cNvSpPr/>
            <p:nvPr/>
          </p:nvSpPr>
          <p:spPr>
            <a:xfrm>
              <a:off x="56088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4" name="Google Shape;2754;p9"/>
            <p:cNvSpPr/>
            <p:nvPr/>
          </p:nvSpPr>
          <p:spPr>
            <a:xfrm>
              <a:off x="56088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5" name="Google Shape;2755;p9"/>
            <p:cNvSpPr/>
            <p:nvPr/>
          </p:nvSpPr>
          <p:spPr>
            <a:xfrm>
              <a:off x="56088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6" name="Google Shape;2756;p9"/>
            <p:cNvSpPr/>
            <p:nvPr/>
          </p:nvSpPr>
          <p:spPr>
            <a:xfrm>
              <a:off x="56088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7" name="Google Shape;2757;p9"/>
            <p:cNvSpPr/>
            <p:nvPr/>
          </p:nvSpPr>
          <p:spPr>
            <a:xfrm>
              <a:off x="56088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8" name="Google Shape;2758;p9"/>
            <p:cNvSpPr/>
            <p:nvPr/>
          </p:nvSpPr>
          <p:spPr>
            <a:xfrm>
              <a:off x="56088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9" name="Google Shape;2759;p9"/>
            <p:cNvSpPr/>
            <p:nvPr/>
          </p:nvSpPr>
          <p:spPr>
            <a:xfrm>
              <a:off x="56088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0" name="Google Shape;2760;p9"/>
            <p:cNvSpPr/>
            <p:nvPr/>
          </p:nvSpPr>
          <p:spPr>
            <a:xfrm>
              <a:off x="56088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1" name="Google Shape;2761;p9"/>
            <p:cNvSpPr/>
            <p:nvPr/>
          </p:nvSpPr>
          <p:spPr>
            <a:xfrm>
              <a:off x="56088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2" name="Google Shape;2762;p9"/>
            <p:cNvSpPr/>
            <p:nvPr/>
          </p:nvSpPr>
          <p:spPr>
            <a:xfrm>
              <a:off x="56088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3" name="Google Shape;2763;p9"/>
            <p:cNvSpPr/>
            <p:nvPr/>
          </p:nvSpPr>
          <p:spPr>
            <a:xfrm>
              <a:off x="56088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4" name="Google Shape;2764;p9"/>
            <p:cNvSpPr/>
            <p:nvPr/>
          </p:nvSpPr>
          <p:spPr>
            <a:xfrm>
              <a:off x="56088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5" name="Google Shape;2765;p9"/>
            <p:cNvSpPr/>
            <p:nvPr/>
          </p:nvSpPr>
          <p:spPr>
            <a:xfrm>
              <a:off x="56088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6" name="Google Shape;2766;p9"/>
            <p:cNvSpPr/>
            <p:nvPr/>
          </p:nvSpPr>
          <p:spPr>
            <a:xfrm>
              <a:off x="56088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7" name="Google Shape;2767;p9"/>
            <p:cNvSpPr/>
            <p:nvPr/>
          </p:nvSpPr>
          <p:spPr>
            <a:xfrm>
              <a:off x="56088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8" name="Google Shape;2768;p9"/>
            <p:cNvSpPr/>
            <p:nvPr/>
          </p:nvSpPr>
          <p:spPr>
            <a:xfrm>
              <a:off x="56088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9" name="Google Shape;2769;p9"/>
            <p:cNvSpPr/>
            <p:nvPr/>
          </p:nvSpPr>
          <p:spPr>
            <a:xfrm>
              <a:off x="56088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0" name="Google Shape;2770;p9"/>
            <p:cNvSpPr/>
            <p:nvPr/>
          </p:nvSpPr>
          <p:spPr>
            <a:xfrm>
              <a:off x="56088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1" name="Google Shape;2771;p9"/>
            <p:cNvSpPr/>
            <p:nvPr/>
          </p:nvSpPr>
          <p:spPr>
            <a:xfrm>
              <a:off x="56088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2" name="Google Shape;2772;p9"/>
            <p:cNvSpPr/>
            <p:nvPr/>
          </p:nvSpPr>
          <p:spPr>
            <a:xfrm>
              <a:off x="56088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3" name="Google Shape;2773;p9"/>
            <p:cNvSpPr/>
            <p:nvPr/>
          </p:nvSpPr>
          <p:spPr>
            <a:xfrm>
              <a:off x="56088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4" name="Google Shape;2774;p9"/>
            <p:cNvSpPr/>
            <p:nvPr/>
          </p:nvSpPr>
          <p:spPr>
            <a:xfrm>
              <a:off x="56088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5" name="Google Shape;2775;p9"/>
            <p:cNvSpPr/>
            <p:nvPr/>
          </p:nvSpPr>
          <p:spPr>
            <a:xfrm>
              <a:off x="56088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6" name="Google Shape;2776;p9"/>
            <p:cNvSpPr/>
            <p:nvPr/>
          </p:nvSpPr>
          <p:spPr>
            <a:xfrm>
              <a:off x="56088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7" name="Google Shape;2777;p9"/>
            <p:cNvSpPr/>
            <p:nvPr/>
          </p:nvSpPr>
          <p:spPr>
            <a:xfrm>
              <a:off x="56088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8" name="Google Shape;2778;p9"/>
            <p:cNvSpPr/>
            <p:nvPr/>
          </p:nvSpPr>
          <p:spPr>
            <a:xfrm>
              <a:off x="56088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9" name="Google Shape;2779;p9"/>
            <p:cNvSpPr/>
            <p:nvPr/>
          </p:nvSpPr>
          <p:spPr>
            <a:xfrm>
              <a:off x="56088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0" name="Google Shape;2780;p9"/>
            <p:cNvSpPr/>
            <p:nvPr/>
          </p:nvSpPr>
          <p:spPr>
            <a:xfrm>
              <a:off x="56088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1" name="Google Shape;2781;p9"/>
            <p:cNvSpPr/>
            <p:nvPr/>
          </p:nvSpPr>
          <p:spPr>
            <a:xfrm>
              <a:off x="56088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2" name="Google Shape;2782;p9"/>
            <p:cNvSpPr/>
            <p:nvPr/>
          </p:nvSpPr>
          <p:spPr>
            <a:xfrm>
              <a:off x="57593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3" name="Google Shape;2783;p9"/>
            <p:cNvSpPr/>
            <p:nvPr/>
          </p:nvSpPr>
          <p:spPr>
            <a:xfrm>
              <a:off x="57593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4" name="Google Shape;2784;p9"/>
            <p:cNvSpPr/>
            <p:nvPr/>
          </p:nvSpPr>
          <p:spPr>
            <a:xfrm>
              <a:off x="57593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5" name="Google Shape;2785;p9"/>
            <p:cNvSpPr/>
            <p:nvPr/>
          </p:nvSpPr>
          <p:spPr>
            <a:xfrm>
              <a:off x="57593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6" name="Google Shape;2786;p9"/>
            <p:cNvSpPr/>
            <p:nvPr/>
          </p:nvSpPr>
          <p:spPr>
            <a:xfrm>
              <a:off x="57593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7" name="Google Shape;2787;p9"/>
            <p:cNvSpPr/>
            <p:nvPr/>
          </p:nvSpPr>
          <p:spPr>
            <a:xfrm>
              <a:off x="57593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8" name="Google Shape;2788;p9"/>
            <p:cNvSpPr/>
            <p:nvPr/>
          </p:nvSpPr>
          <p:spPr>
            <a:xfrm>
              <a:off x="57593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9" name="Google Shape;2789;p9"/>
            <p:cNvSpPr/>
            <p:nvPr/>
          </p:nvSpPr>
          <p:spPr>
            <a:xfrm>
              <a:off x="57593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0" name="Google Shape;2790;p9"/>
            <p:cNvSpPr/>
            <p:nvPr/>
          </p:nvSpPr>
          <p:spPr>
            <a:xfrm>
              <a:off x="57593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1" name="Google Shape;2791;p9"/>
            <p:cNvSpPr/>
            <p:nvPr/>
          </p:nvSpPr>
          <p:spPr>
            <a:xfrm>
              <a:off x="57593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2" name="Google Shape;2792;p9"/>
            <p:cNvSpPr/>
            <p:nvPr/>
          </p:nvSpPr>
          <p:spPr>
            <a:xfrm>
              <a:off x="57593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3" name="Google Shape;2793;p9"/>
            <p:cNvSpPr/>
            <p:nvPr/>
          </p:nvSpPr>
          <p:spPr>
            <a:xfrm>
              <a:off x="59098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4" name="Google Shape;2794;p9"/>
            <p:cNvSpPr/>
            <p:nvPr/>
          </p:nvSpPr>
          <p:spPr>
            <a:xfrm>
              <a:off x="59098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5" name="Google Shape;2795;p9"/>
            <p:cNvSpPr/>
            <p:nvPr/>
          </p:nvSpPr>
          <p:spPr>
            <a:xfrm>
              <a:off x="59098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6" name="Google Shape;2796;p9"/>
            <p:cNvSpPr/>
            <p:nvPr/>
          </p:nvSpPr>
          <p:spPr>
            <a:xfrm>
              <a:off x="606037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7" name="Google Shape;2797;p9"/>
            <p:cNvSpPr/>
            <p:nvPr/>
          </p:nvSpPr>
          <p:spPr>
            <a:xfrm>
              <a:off x="62108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8" name="Google Shape;2798;p9"/>
            <p:cNvSpPr/>
            <p:nvPr/>
          </p:nvSpPr>
          <p:spPr>
            <a:xfrm>
              <a:off x="62108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9" name="Google Shape;2799;p9"/>
            <p:cNvSpPr/>
            <p:nvPr/>
          </p:nvSpPr>
          <p:spPr>
            <a:xfrm>
              <a:off x="65119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00" name="Google Shape;2800;p9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801" name="Google Shape;2801;p9"/>
            <p:cNvSpPr/>
            <p:nvPr/>
          </p:nvSpPr>
          <p:spPr>
            <a:xfrm>
              <a:off x="57593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2" name="Google Shape;2802;p9"/>
            <p:cNvSpPr/>
            <p:nvPr/>
          </p:nvSpPr>
          <p:spPr>
            <a:xfrm>
              <a:off x="57593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3" name="Google Shape;2803;p9"/>
            <p:cNvSpPr/>
            <p:nvPr/>
          </p:nvSpPr>
          <p:spPr>
            <a:xfrm>
              <a:off x="57593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4" name="Google Shape;2804;p9"/>
            <p:cNvSpPr/>
            <p:nvPr/>
          </p:nvSpPr>
          <p:spPr>
            <a:xfrm>
              <a:off x="57593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5" name="Google Shape;2805;p9"/>
            <p:cNvSpPr/>
            <p:nvPr/>
          </p:nvSpPr>
          <p:spPr>
            <a:xfrm>
              <a:off x="57593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6" name="Google Shape;2806;p9"/>
            <p:cNvSpPr/>
            <p:nvPr/>
          </p:nvSpPr>
          <p:spPr>
            <a:xfrm>
              <a:off x="57593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7" name="Google Shape;2807;p9"/>
            <p:cNvSpPr/>
            <p:nvPr/>
          </p:nvSpPr>
          <p:spPr>
            <a:xfrm>
              <a:off x="57593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8" name="Google Shape;2808;p9"/>
            <p:cNvSpPr/>
            <p:nvPr/>
          </p:nvSpPr>
          <p:spPr>
            <a:xfrm>
              <a:off x="59098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9" name="Google Shape;2809;p9"/>
            <p:cNvSpPr/>
            <p:nvPr/>
          </p:nvSpPr>
          <p:spPr>
            <a:xfrm>
              <a:off x="59098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0" name="Google Shape;2810;p9"/>
            <p:cNvSpPr/>
            <p:nvPr/>
          </p:nvSpPr>
          <p:spPr>
            <a:xfrm>
              <a:off x="59098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1" name="Google Shape;2811;p9"/>
            <p:cNvSpPr/>
            <p:nvPr/>
          </p:nvSpPr>
          <p:spPr>
            <a:xfrm>
              <a:off x="59098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2" name="Google Shape;2812;p9"/>
            <p:cNvSpPr/>
            <p:nvPr/>
          </p:nvSpPr>
          <p:spPr>
            <a:xfrm>
              <a:off x="59098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3" name="Google Shape;2813;p9"/>
            <p:cNvSpPr/>
            <p:nvPr/>
          </p:nvSpPr>
          <p:spPr>
            <a:xfrm>
              <a:off x="59098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4" name="Google Shape;2814;p9"/>
            <p:cNvSpPr/>
            <p:nvPr/>
          </p:nvSpPr>
          <p:spPr>
            <a:xfrm>
              <a:off x="59098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5" name="Google Shape;2815;p9"/>
            <p:cNvSpPr/>
            <p:nvPr/>
          </p:nvSpPr>
          <p:spPr>
            <a:xfrm>
              <a:off x="59098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6" name="Google Shape;2816;p9"/>
            <p:cNvSpPr/>
            <p:nvPr/>
          </p:nvSpPr>
          <p:spPr>
            <a:xfrm>
              <a:off x="59098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7" name="Google Shape;2817;p9"/>
            <p:cNvSpPr/>
            <p:nvPr/>
          </p:nvSpPr>
          <p:spPr>
            <a:xfrm>
              <a:off x="59098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8" name="Google Shape;2818;p9"/>
            <p:cNvSpPr/>
            <p:nvPr/>
          </p:nvSpPr>
          <p:spPr>
            <a:xfrm>
              <a:off x="59098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9" name="Google Shape;2819;p9"/>
            <p:cNvSpPr/>
            <p:nvPr/>
          </p:nvSpPr>
          <p:spPr>
            <a:xfrm>
              <a:off x="59098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0" name="Google Shape;2820;p9"/>
            <p:cNvSpPr/>
            <p:nvPr/>
          </p:nvSpPr>
          <p:spPr>
            <a:xfrm>
              <a:off x="59098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1" name="Google Shape;2821;p9"/>
            <p:cNvSpPr/>
            <p:nvPr/>
          </p:nvSpPr>
          <p:spPr>
            <a:xfrm>
              <a:off x="59098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2" name="Google Shape;2822;p9"/>
            <p:cNvSpPr/>
            <p:nvPr/>
          </p:nvSpPr>
          <p:spPr>
            <a:xfrm>
              <a:off x="59098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3" name="Google Shape;2823;p9"/>
            <p:cNvSpPr/>
            <p:nvPr/>
          </p:nvSpPr>
          <p:spPr>
            <a:xfrm>
              <a:off x="59098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4" name="Google Shape;2824;p9"/>
            <p:cNvSpPr/>
            <p:nvPr/>
          </p:nvSpPr>
          <p:spPr>
            <a:xfrm>
              <a:off x="59098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5" name="Google Shape;2825;p9"/>
            <p:cNvSpPr/>
            <p:nvPr/>
          </p:nvSpPr>
          <p:spPr>
            <a:xfrm>
              <a:off x="59098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6" name="Google Shape;2826;p9"/>
            <p:cNvSpPr/>
            <p:nvPr/>
          </p:nvSpPr>
          <p:spPr>
            <a:xfrm>
              <a:off x="59098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7" name="Google Shape;2827;p9"/>
            <p:cNvSpPr/>
            <p:nvPr/>
          </p:nvSpPr>
          <p:spPr>
            <a:xfrm>
              <a:off x="60603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8" name="Google Shape;2828;p9"/>
            <p:cNvSpPr/>
            <p:nvPr/>
          </p:nvSpPr>
          <p:spPr>
            <a:xfrm>
              <a:off x="60603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9" name="Google Shape;2829;p9"/>
            <p:cNvSpPr/>
            <p:nvPr/>
          </p:nvSpPr>
          <p:spPr>
            <a:xfrm>
              <a:off x="60603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0" name="Google Shape;2830;p9"/>
            <p:cNvSpPr/>
            <p:nvPr/>
          </p:nvSpPr>
          <p:spPr>
            <a:xfrm>
              <a:off x="60603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1" name="Google Shape;2831;p9"/>
            <p:cNvSpPr/>
            <p:nvPr/>
          </p:nvSpPr>
          <p:spPr>
            <a:xfrm>
              <a:off x="606037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2" name="Google Shape;2832;p9"/>
            <p:cNvSpPr/>
            <p:nvPr/>
          </p:nvSpPr>
          <p:spPr>
            <a:xfrm>
              <a:off x="60603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3" name="Google Shape;2833;p9"/>
            <p:cNvSpPr/>
            <p:nvPr/>
          </p:nvSpPr>
          <p:spPr>
            <a:xfrm>
              <a:off x="606037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4" name="Google Shape;2834;p9"/>
            <p:cNvSpPr/>
            <p:nvPr/>
          </p:nvSpPr>
          <p:spPr>
            <a:xfrm>
              <a:off x="60603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5" name="Google Shape;2835;p9"/>
            <p:cNvSpPr/>
            <p:nvPr/>
          </p:nvSpPr>
          <p:spPr>
            <a:xfrm>
              <a:off x="60603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6" name="Google Shape;2836;p9"/>
            <p:cNvSpPr/>
            <p:nvPr/>
          </p:nvSpPr>
          <p:spPr>
            <a:xfrm>
              <a:off x="60603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7" name="Google Shape;2837;p9"/>
            <p:cNvSpPr/>
            <p:nvPr/>
          </p:nvSpPr>
          <p:spPr>
            <a:xfrm>
              <a:off x="60603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8" name="Google Shape;2838;p9"/>
            <p:cNvSpPr/>
            <p:nvPr/>
          </p:nvSpPr>
          <p:spPr>
            <a:xfrm>
              <a:off x="60603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9" name="Google Shape;2839;p9"/>
            <p:cNvSpPr/>
            <p:nvPr/>
          </p:nvSpPr>
          <p:spPr>
            <a:xfrm>
              <a:off x="606037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0" name="Google Shape;2840;p9"/>
            <p:cNvSpPr/>
            <p:nvPr/>
          </p:nvSpPr>
          <p:spPr>
            <a:xfrm>
              <a:off x="60603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1" name="Google Shape;2841;p9"/>
            <p:cNvSpPr/>
            <p:nvPr/>
          </p:nvSpPr>
          <p:spPr>
            <a:xfrm>
              <a:off x="60603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2" name="Google Shape;2842;p9"/>
            <p:cNvSpPr/>
            <p:nvPr/>
          </p:nvSpPr>
          <p:spPr>
            <a:xfrm>
              <a:off x="60603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3" name="Google Shape;2843;p9"/>
            <p:cNvSpPr/>
            <p:nvPr/>
          </p:nvSpPr>
          <p:spPr>
            <a:xfrm>
              <a:off x="60603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4" name="Google Shape;2844;p9"/>
            <p:cNvSpPr/>
            <p:nvPr/>
          </p:nvSpPr>
          <p:spPr>
            <a:xfrm>
              <a:off x="60603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5" name="Google Shape;2845;p9"/>
            <p:cNvSpPr/>
            <p:nvPr/>
          </p:nvSpPr>
          <p:spPr>
            <a:xfrm>
              <a:off x="60603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6" name="Google Shape;2846;p9"/>
            <p:cNvSpPr/>
            <p:nvPr/>
          </p:nvSpPr>
          <p:spPr>
            <a:xfrm>
              <a:off x="60603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7" name="Google Shape;2847;p9"/>
            <p:cNvSpPr/>
            <p:nvPr/>
          </p:nvSpPr>
          <p:spPr>
            <a:xfrm>
              <a:off x="60603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8" name="Google Shape;2848;p9"/>
            <p:cNvSpPr/>
            <p:nvPr/>
          </p:nvSpPr>
          <p:spPr>
            <a:xfrm>
              <a:off x="60603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9" name="Google Shape;2849;p9"/>
            <p:cNvSpPr/>
            <p:nvPr/>
          </p:nvSpPr>
          <p:spPr>
            <a:xfrm>
              <a:off x="60603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0" name="Google Shape;2850;p9"/>
            <p:cNvSpPr/>
            <p:nvPr/>
          </p:nvSpPr>
          <p:spPr>
            <a:xfrm>
              <a:off x="60603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1" name="Google Shape;2851;p9"/>
            <p:cNvSpPr/>
            <p:nvPr/>
          </p:nvSpPr>
          <p:spPr>
            <a:xfrm>
              <a:off x="60603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2" name="Google Shape;2852;p9"/>
            <p:cNvSpPr/>
            <p:nvPr/>
          </p:nvSpPr>
          <p:spPr>
            <a:xfrm>
              <a:off x="606037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3" name="Google Shape;2853;p9"/>
            <p:cNvSpPr/>
            <p:nvPr/>
          </p:nvSpPr>
          <p:spPr>
            <a:xfrm>
              <a:off x="62108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4" name="Google Shape;2854;p9"/>
            <p:cNvSpPr/>
            <p:nvPr/>
          </p:nvSpPr>
          <p:spPr>
            <a:xfrm>
              <a:off x="62108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5" name="Google Shape;2855;p9"/>
            <p:cNvSpPr/>
            <p:nvPr/>
          </p:nvSpPr>
          <p:spPr>
            <a:xfrm>
              <a:off x="62108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6" name="Google Shape;2856;p9"/>
            <p:cNvSpPr/>
            <p:nvPr/>
          </p:nvSpPr>
          <p:spPr>
            <a:xfrm>
              <a:off x="62108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7" name="Google Shape;2857;p9"/>
            <p:cNvSpPr/>
            <p:nvPr/>
          </p:nvSpPr>
          <p:spPr>
            <a:xfrm>
              <a:off x="62108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8" name="Google Shape;2858;p9"/>
            <p:cNvSpPr/>
            <p:nvPr/>
          </p:nvSpPr>
          <p:spPr>
            <a:xfrm>
              <a:off x="62108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9" name="Google Shape;2859;p9"/>
            <p:cNvSpPr/>
            <p:nvPr/>
          </p:nvSpPr>
          <p:spPr>
            <a:xfrm>
              <a:off x="62108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0" name="Google Shape;2860;p9"/>
            <p:cNvSpPr/>
            <p:nvPr/>
          </p:nvSpPr>
          <p:spPr>
            <a:xfrm>
              <a:off x="62108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1" name="Google Shape;2861;p9"/>
            <p:cNvSpPr/>
            <p:nvPr/>
          </p:nvSpPr>
          <p:spPr>
            <a:xfrm>
              <a:off x="62108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2" name="Google Shape;2862;p9"/>
            <p:cNvSpPr/>
            <p:nvPr/>
          </p:nvSpPr>
          <p:spPr>
            <a:xfrm>
              <a:off x="62108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3" name="Google Shape;2863;p9"/>
            <p:cNvSpPr/>
            <p:nvPr/>
          </p:nvSpPr>
          <p:spPr>
            <a:xfrm>
              <a:off x="62108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4" name="Google Shape;2864;p9"/>
            <p:cNvSpPr/>
            <p:nvPr/>
          </p:nvSpPr>
          <p:spPr>
            <a:xfrm>
              <a:off x="62108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5" name="Google Shape;2865;p9"/>
            <p:cNvSpPr/>
            <p:nvPr/>
          </p:nvSpPr>
          <p:spPr>
            <a:xfrm>
              <a:off x="62108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6" name="Google Shape;2866;p9"/>
            <p:cNvSpPr/>
            <p:nvPr/>
          </p:nvSpPr>
          <p:spPr>
            <a:xfrm>
              <a:off x="62108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7" name="Google Shape;2867;p9"/>
            <p:cNvSpPr/>
            <p:nvPr/>
          </p:nvSpPr>
          <p:spPr>
            <a:xfrm>
              <a:off x="62108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8" name="Google Shape;2868;p9"/>
            <p:cNvSpPr/>
            <p:nvPr/>
          </p:nvSpPr>
          <p:spPr>
            <a:xfrm>
              <a:off x="62108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9" name="Google Shape;2869;p9"/>
            <p:cNvSpPr/>
            <p:nvPr/>
          </p:nvSpPr>
          <p:spPr>
            <a:xfrm>
              <a:off x="62108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0" name="Google Shape;2870;p9"/>
            <p:cNvSpPr/>
            <p:nvPr/>
          </p:nvSpPr>
          <p:spPr>
            <a:xfrm>
              <a:off x="62108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1" name="Google Shape;2871;p9"/>
            <p:cNvSpPr/>
            <p:nvPr/>
          </p:nvSpPr>
          <p:spPr>
            <a:xfrm>
              <a:off x="62108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2" name="Google Shape;2872;p9"/>
            <p:cNvSpPr/>
            <p:nvPr/>
          </p:nvSpPr>
          <p:spPr>
            <a:xfrm>
              <a:off x="62108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3" name="Google Shape;2873;p9"/>
            <p:cNvSpPr/>
            <p:nvPr/>
          </p:nvSpPr>
          <p:spPr>
            <a:xfrm>
              <a:off x="636137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4" name="Google Shape;2874;p9"/>
            <p:cNvSpPr/>
            <p:nvPr/>
          </p:nvSpPr>
          <p:spPr>
            <a:xfrm>
              <a:off x="636137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5" name="Google Shape;2875;p9"/>
            <p:cNvSpPr/>
            <p:nvPr/>
          </p:nvSpPr>
          <p:spPr>
            <a:xfrm>
              <a:off x="636137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6" name="Google Shape;2876;p9"/>
            <p:cNvSpPr/>
            <p:nvPr/>
          </p:nvSpPr>
          <p:spPr>
            <a:xfrm>
              <a:off x="636137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7" name="Google Shape;2877;p9"/>
            <p:cNvSpPr/>
            <p:nvPr/>
          </p:nvSpPr>
          <p:spPr>
            <a:xfrm>
              <a:off x="636137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8" name="Google Shape;2878;p9"/>
            <p:cNvSpPr/>
            <p:nvPr/>
          </p:nvSpPr>
          <p:spPr>
            <a:xfrm>
              <a:off x="636137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9" name="Google Shape;2879;p9"/>
            <p:cNvSpPr/>
            <p:nvPr/>
          </p:nvSpPr>
          <p:spPr>
            <a:xfrm>
              <a:off x="636137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0" name="Google Shape;2880;p9"/>
            <p:cNvSpPr/>
            <p:nvPr/>
          </p:nvSpPr>
          <p:spPr>
            <a:xfrm>
              <a:off x="636137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1" name="Google Shape;2881;p9"/>
            <p:cNvSpPr/>
            <p:nvPr/>
          </p:nvSpPr>
          <p:spPr>
            <a:xfrm>
              <a:off x="636137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2" name="Google Shape;2882;p9"/>
            <p:cNvSpPr/>
            <p:nvPr/>
          </p:nvSpPr>
          <p:spPr>
            <a:xfrm>
              <a:off x="636137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3" name="Google Shape;2883;p9"/>
            <p:cNvSpPr/>
            <p:nvPr/>
          </p:nvSpPr>
          <p:spPr>
            <a:xfrm>
              <a:off x="636137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4" name="Google Shape;2884;p9"/>
            <p:cNvSpPr/>
            <p:nvPr/>
          </p:nvSpPr>
          <p:spPr>
            <a:xfrm>
              <a:off x="636137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5" name="Google Shape;2885;p9"/>
            <p:cNvSpPr/>
            <p:nvPr/>
          </p:nvSpPr>
          <p:spPr>
            <a:xfrm>
              <a:off x="636137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6" name="Google Shape;2886;p9"/>
            <p:cNvSpPr/>
            <p:nvPr/>
          </p:nvSpPr>
          <p:spPr>
            <a:xfrm>
              <a:off x="636137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7" name="Google Shape;2887;p9"/>
            <p:cNvSpPr/>
            <p:nvPr/>
          </p:nvSpPr>
          <p:spPr>
            <a:xfrm>
              <a:off x="636137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8" name="Google Shape;2888;p9"/>
            <p:cNvSpPr/>
            <p:nvPr/>
          </p:nvSpPr>
          <p:spPr>
            <a:xfrm>
              <a:off x="636137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9" name="Google Shape;2889;p9"/>
            <p:cNvSpPr/>
            <p:nvPr/>
          </p:nvSpPr>
          <p:spPr>
            <a:xfrm>
              <a:off x="636137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0" name="Google Shape;2890;p9"/>
            <p:cNvSpPr/>
            <p:nvPr/>
          </p:nvSpPr>
          <p:spPr>
            <a:xfrm>
              <a:off x="636137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1" name="Google Shape;2891;p9"/>
            <p:cNvSpPr/>
            <p:nvPr/>
          </p:nvSpPr>
          <p:spPr>
            <a:xfrm>
              <a:off x="65119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2" name="Google Shape;2892;p9"/>
            <p:cNvSpPr/>
            <p:nvPr/>
          </p:nvSpPr>
          <p:spPr>
            <a:xfrm>
              <a:off x="65119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3" name="Google Shape;2893;p9"/>
            <p:cNvSpPr/>
            <p:nvPr/>
          </p:nvSpPr>
          <p:spPr>
            <a:xfrm>
              <a:off x="65119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4" name="Google Shape;2894;p9"/>
            <p:cNvSpPr/>
            <p:nvPr/>
          </p:nvSpPr>
          <p:spPr>
            <a:xfrm>
              <a:off x="65119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5" name="Google Shape;2895;p9"/>
            <p:cNvSpPr/>
            <p:nvPr/>
          </p:nvSpPr>
          <p:spPr>
            <a:xfrm>
              <a:off x="65119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6" name="Google Shape;2896;p9"/>
            <p:cNvSpPr/>
            <p:nvPr/>
          </p:nvSpPr>
          <p:spPr>
            <a:xfrm>
              <a:off x="65119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7" name="Google Shape;2897;p9"/>
            <p:cNvSpPr/>
            <p:nvPr/>
          </p:nvSpPr>
          <p:spPr>
            <a:xfrm>
              <a:off x="65119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8" name="Google Shape;2898;p9"/>
            <p:cNvSpPr/>
            <p:nvPr/>
          </p:nvSpPr>
          <p:spPr>
            <a:xfrm>
              <a:off x="65119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9" name="Google Shape;2899;p9"/>
            <p:cNvSpPr/>
            <p:nvPr/>
          </p:nvSpPr>
          <p:spPr>
            <a:xfrm>
              <a:off x="66624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0" name="Google Shape;2900;p9"/>
            <p:cNvSpPr/>
            <p:nvPr/>
          </p:nvSpPr>
          <p:spPr>
            <a:xfrm>
              <a:off x="66624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1" name="Google Shape;2901;p9"/>
            <p:cNvSpPr/>
            <p:nvPr/>
          </p:nvSpPr>
          <p:spPr>
            <a:xfrm>
              <a:off x="66624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02" name="Google Shape;2902;p9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903" name="Google Shape;2903;p9"/>
            <p:cNvSpPr/>
            <p:nvPr/>
          </p:nvSpPr>
          <p:spPr>
            <a:xfrm>
              <a:off x="56088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4" name="Google Shape;2904;p9"/>
            <p:cNvSpPr/>
            <p:nvPr/>
          </p:nvSpPr>
          <p:spPr>
            <a:xfrm>
              <a:off x="56088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5" name="Google Shape;2905;p9"/>
            <p:cNvSpPr/>
            <p:nvPr/>
          </p:nvSpPr>
          <p:spPr>
            <a:xfrm>
              <a:off x="56088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6" name="Google Shape;2906;p9"/>
            <p:cNvSpPr/>
            <p:nvPr/>
          </p:nvSpPr>
          <p:spPr>
            <a:xfrm>
              <a:off x="56088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7" name="Google Shape;2907;p9"/>
            <p:cNvSpPr/>
            <p:nvPr/>
          </p:nvSpPr>
          <p:spPr>
            <a:xfrm>
              <a:off x="57593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8" name="Google Shape;2908;p9"/>
            <p:cNvSpPr/>
            <p:nvPr/>
          </p:nvSpPr>
          <p:spPr>
            <a:xfrm>
              <a:off x="57593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9" name="Google Shape;2909;p9"/>
            <p:cNvSpPr/>
            <p:nvPr/>
          </p:nvSpPr>
          <p:spPr>
            <a:xfrm>
              <a:off x="57593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0" name="Google Shape;2910;p9"/>
            <p:cNvSpPr/>
            <p:nvPr/>
          </p:nvSpPr>
          <p:spPr>
            <a:xfrm>
              <a:off x="57593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1" name="Google Shape;2911;p9"/>
            <p:cNvSpPr/>
            <p:nvPr/>
          </p:nvSpPr>
          <p:spPr>
            <a:xfrm>
              <a:off x="57593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2" name="Google Shape;2912;p9"/>
            <p:cNvSpPr/>
            <p:nvPr/>
          </p:nvSpPr>
          <p:spPr>
            <a:xfrm>
              <a:off x="57593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3" name="Google Shape;2913;p9"/>
            <p:cNvSpPr/>
            <p:nvPr/>
          </p:nvSpPr>
          <p:spPr>
            <a:xfrm>
              <a:off x="57593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4" name="Google Shape;2914;p9"/>
            <p:cNvSpPr/>
            <p:nvPr/>
          </p:nvSpPr>
          <p:spPr>
            <a:xfrm>
              <a:off x="57593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5" name="Google Shape;2915;p9"/>
            <p:cNvSpPr/>
            <p:nvPr/>
          </p:nvSpPr>
          <p:spPr>
            <a:xfrm>
              <a:off x="57593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6" name="Google Shape;2916;p9"/>
            <p:cNvSpPr/>
            <p:nvPr/>
          </p:nvSpPr>
          <p:spPr>
            <a:xfrm>
              <a:off x="57593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7" name="Google Shape;2917;p9"/>
            <p:cNvSpPr/>
            <p:nvPr/>
          </p:nvSpPr>
          <p:spPr>
            <a:xfrm>
              <a:off x="57593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8" name="Google Shape;2918;p9"/>
            <p:cNvSpPr/>
            <p:nvPr/>
          </p:nvSpPr>
          <p:spPr>
            <a:xfrm>
              <a:off x="57593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9" name="Google Shape;2919;p9"/>
            <p:cNvSpPr/>
            <p:nvPr/>
          </p:nvSpPr>
          <p:spPr>
            <a:xfrm>
              <a:off x="57593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0" name="Google Shape;2920;p9"/>
            <p:cNvSpPr/>
            <p:nvPr/>
          </p:nvSpPr>
          <p:spPr>
            <a:xfrm>
              <a:off x="57593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1" name="Google Shape;2921;p9"/>
            <p:cNvSpPr/>
            <p:nvPr/>
          </p:nvSpPr>
          <p:spPr>
            <a:xfrm>
              <a:off x="57593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2" name="Google Shape;2922;p9"/>
            <p:cNvSpPr/>
            <p:nvPr/>
          </p:nvSpPr>
          <p:spPr>
            <a:xfrm>
              <a:off x="57593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3" name="Google Shape;2923;p9"/>
            <p:cNvSpPr/>
            <p:nvPr/>
          </p:nvSpPr>
          <p:spPr>
            <a:xfrm>
              <a:off x="57593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4" name="Google Shape;2924;p9"/>
            <p:cNvSpPr/>
            <p:nvPr/>
          </p:nvSpPr>
          <p:spPr>
            <a:xfrm>
              <a:off x="59098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5" name="Google Shape;2925;p9"/>
            <p:cNvSpPr/>
            <p:nvPr/>
          </p:nvSpPr>
          <p:spPr>
            <a:xfrm>
              <a:off x="59098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6" name="Google Shape;2926;p9"/>
            <p:cNvSpPr/>
            <p:nvPr/>
          </p:nvSpPr>
          <p:spPr>
            <a:xfrm>
              <a:off x="59098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7" name="Google Shape;2927;p9"/>
            <p:cNvSpPr/>
            <p:nvPr/>
          </p:nvSpPr>
          <p:spPr>
            <a:xfrm>
              <a:off x="59098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8" name="Google Shape;2928;p9"/>
            <p:cNvSpPr/>
            <p:nvPr/>
          </p:nvSpPr>
          <p:spPr>
            <a:xfrm>
              <a:off x="59098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9" name="Google Shape;2929;p9"/>
            <p:cNvSpPr/>
            <p:nvPr/>
          </p:nvSpPr>
          <p:spPr>
            <a:xfrm>
              <a:off x="59098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0" name="Google Shape;2930;p9"/>
            <p:cNvSpPr/>
            <p:nvPr/>
          </p:nvSpPr>
          <p:spPr>
            <a:xfrm>
              <a:off x="59098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1" name="Google Shape;2931;p9"/>
            <p:cNvSpPr/>
            <p:nvPr/>
          </p:nvSpPr>
          <p:spPr>
            <a:xfrm>
              <a:off x="59098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2" name="Google Shape;2932;p9"/>
            <p:cNvSpPr/>
            <p:nvPr/>
          </p:nvSpPr>
          <p:spPr>
            <a:xfrm>
              <a:off x="59098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3" name="Google Shape;2933;p9"/>
            <p:cNvSpPr/>
            <p:nvPr/>
          </p:nvSpPr>
          <p:spPr>
            <a:xfrm>
              <a:off x="59098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4" name="Google Shape;2934;p9"/>
            <p:cNvSpPr/>
            <p:nvPr/>
          </p:nvSpPr>
          <p:spPr>
            <a:xfrm>
              <a:off x="59098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5" name="Google Shape;2935;p9"/>
            <p:cNvSpPr/>
            <p:nvPr/>
          </p:nvSpPr>
          <p:spPr>
            <a:xfrm>
              <a:off x="59098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6" name="Google Shape;2936;p9"/>
            <p:cNvSpPr/>
            <p:nvPr/>
          </p:nvSpPr>
          <p:spPr>
            <a:xfrm>
              <a:off x="59098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7" name="Google Shape;2937;p9"/>
            <p:cNvSpPr/>
            <p:nvPr/>
          </p:nvSpPr>
          <p:spPr>
            <a:xfrm>
              <a:off x="60603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8" name="Google Shape;2938;p9"/>
            <p:cNvSpPr/>
            <p:nvPr/>
          </p:nvSpPr>
          <p:spPr>
            <a:xfrm>
              <a:off x="606037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9" name="Google Shape;2939;p9"/>
            <p:cNvSpPr/>
            <p:nvPr/>
          </p:nvSpPr>
          <p:spPr>
            <a:xfrm>
              <a:off x="606037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0" name="Google Shape;2940;p9"/>
            <p:cNvSpPr/>
            <p:nvPr/>
          </p:nvSpPr>
          <p:spPr>
            <a:xfrm>
              <a:off x="60603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1" name="Google Shape;2941;p9"/>
            <p:cNvSpPr/>
            <p:nvPr/>
          </p:nvSpPr>
          <p:spPr>
            <a:xfrm>
              <a:off x="60603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2" name="Google Shape;2942;p9"/>
            <p:cNvSpPr/>
            <p:nvPr/>
          </p:nvSpPr>
          <p:spPr>
            <a:xfrm>
              <a:off x="60603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3" name="Google Shape;2943;p9"/>
            <p:cNvSpPr/>
            <p:nvPr/>
          </p:nvSpPr>
          <p:spPr>
            <a:xfrm>
              <a:off x="60603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4" name="Google Shape;2944;p9"/>
            <p:cNvSpPr/>
            <p:nvPr/>
          </p:nvSpPr>
          <p:spPr>
            <a:xfrm>
              <a:off x="60603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5" name="Google Shape;2945;p9"/>
            <p:cNvSpPr/>
            <p:nvPr/>
          </p:nvSpPr>
          <p:spPr>
            <a:xfrm>
              <a:off x="62108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6" name="Google Shape;2946;p9"/>
            <p:cNvSpPr/>
            <p:nvPr/>
          </p:nvSpPr>
          <p:spPr>
            <a:xfrm>
              <a:off x="62108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7" name="Google Shape;2947;p9"/>
            <p:cNvSpPr/>
            <p:nvPr/>
          </p:nvSpPr>
          <p:spPr>
            <a:xfrm>
              <a:off x="62108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8" name="Google Shape;2948;p9"/>
            <p:cNvSpPr/>
            <p:nvPr/>
          </p:nvSpPr>
          <p:spPr>
            <a:xfrm>
              <a:off x="62108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9" name="Google Shape;2949;p9"/>
            <p:cNvSpPr/>
            <p:nvPr/>
          </p:nvSpPr>
          <p:spPr>
            <a:xfrm>
              <a:off x="62108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0" name="Google Shape;2950;p9"/>
            <p:cNvSpPr/>
            <p:nvPr/>
          </p:nvSpPr>
          <p:spPr>
            <a:xfrm>
              <a:off x="636137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1" name="Google Shape;2951;p9"/>
            <p:cNvSpPr/>
            <p:nvPr/>
          </p:nvSpPr>
          <p:spPr>
            <a:xfrm>
              <a:off x="636137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2" name="Google Shape;2952;p9"/>
            <p:cNvSpPr/>
            <p:nvPr/>
          </p:nvSpPr>
          <p:spPr>
            <a:xfrm>
              <a:off x="66624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53" name="Google Shape;2953;p9"/>
          <p:cNvSpPr txBox="1"/>
          <p:nvPr>
            <p:ph idx="12" type="sldNum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954" name="Shape 2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5" name="Google Shape;2955;p10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956" name="Google Shape;2956;p10"/>
            <p:cNvSpPr/>
            <p:nvPr/>
          </p:nvSpPr>
          <p:spPr>
            <a:xfrm>
              <a:off x="5307800" y="2381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7" name="Google Shape;2957;p10"/>
            <p:cNvSpPr/>
            <p:nvPr/>
          </p:nvSpPr>
          <p:spPr>
            <a:xfrm>
              <a:off x="5307800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8" name="Google Shape;2958;p10"/>
            <p:cNvSpPr/>
            <p:nvPr/>
          </p:nvSpPr>
          <p:spPr>
            <a:xfrm>
              <a:off x="5307800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9" name="Google Shape;2959;p10"/>
            <p:cNvSpPr/>
            <p:nvPr/>
          </p:nvSpPr>
          <p:spPr>
            <a:xfrm>
              <a:off x="5307800" y="6896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0" name="Google Shape;2960;p10"/>
            <p:cNvSpPr/>
            <p:nvPr/>
          </p:nvSpPr>
          <p:spPr>
            <a:xfrm>
              <a:off x="5307800" y="8401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1" name="Google Shape;2961;p10"/>
            <p:cNvSpPr/>
            <p:nvPr/>
          </p:nvSpPr>
          <p:spPr>
            <a:xfrm>
              <a:off x="5307800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2" name="Google Shape;2962;p10"/>
            <p:cNvSpPr/>
            <p:nvPr/>
          </p:nvSpPr>
          <p:spPr>
            <a:xfrm>
              <a:off x="5307800" y="11411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3" name="Google Shape;2963;p10"/>
            <p:cNvSpPr/>
            <p:nvPr/>
          </p:nvSpPr>
          <p:spPr>
            <a:xfrm>
              <a:off x="5307800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4" name="Google Shape;2964;p10"/>
            <p:cNvSpPr/>
            <p:nvPr/>
          </p:nvSpPr>
          <p:spPr>
            <a:xfrm>
              <a:off x="5307800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5" name="Google Shape;2965;p10"/>
            <p:cNvSpPr/>
            <p:nvPr/>
          </p:nvSpPr>
          <p:spPr>
            <a:xfrm>
              <a:off x="5307800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6" name="Google Shape;2966;p10"/>
            <p:cNvSpPr/>
            <p:nvPr/>
          </p:nvSpPr>
          <p:spPr>
            <a:xfrm>
              <a:off x="5307800" y="17432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7" name="Google Shape;2967;p10"/>
            <p:cNvSpPr/>
            <p:nvPr/>
          </p:nvSpPr>
          <p:spPr>
            <a:xfrm>
              <a:off x="5307800" y="18937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8" name="Google Shape;2968;p10"/>
            <p:cNvSpPr/>
            <p:nvPr/>
          </p:nvSpPr>
          <p:spPr>
            <a:xfrm>
              <a:off x="5307800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9" name="Google Shape;2969;p10"/>
            <p:cNvSpPr/>
            <p:nvPr/>
          </p:nvSpPr>
          <p:spPr>
            <a:xfrm>
              <a:off x="5307800" y="21947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0" name="Google Shape;2970;p10"/>
            <p:cNvSpPr/>
            <p:nvPr/>
          </p:nvSpPr>
          <p:spPr>
            <a:xfrm>
              <a:off x="5307800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1" name="Google Shape;2971;p10"/>
            <p:cNvSpPr/>
            <p:nvPr/>
          </p:nvSpPr>
          <p:spPr>
            <a:xfrm>
              <a:off x="5307800" y="24957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2" name="Google Shape;2972;p10"/>
            <p:cNvSpPr/>
            <p:nvPr/>
          </p:nvSpPr>
          <p:spPr>
            <a:xfrm>
              <a:off x="5307800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3" name="Google Shape;2973;p10"/>
            <p:cNvSpPr/>
            <p:nvPr/>
          </p:nvSpPr>
          <p:spPr>
            <a:xfrm>
              <a:off x="5307800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4" name="Google Shape;2974;p10"/>
            <p:cNvSpPr/>
            <p:nvPr/>
          </p:nvSpPr>
          <p:spPr>
            <a:xfrm>
              <a:off x="5307800" y="29473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5" name="Google Shape;2975;p10"/>
            <p:cNvSpPr/>
            <p:nvPr/>
          </p:nvSpPr>
          <p:spPr>
            <a:xfrm>
              <a:off x="5307800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6" name="Google Shape;2976;p10"/>
            <p:cNvSpPr/>
            <p:nvPr/>
          </p:nvSpPr>
          <p:spPr>
            <a:xfrm>
              <a:off x="5307800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7" name="Google Shape;2977;p10"/>
            <p:cNvSpPr/>
            <p:nvPr/>
          </p:nvSpPr>
          <p:spPr>
            <a:xfrm>
              <a:off x="5307800" y="33988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8" name="Google Shape;2978;p10"/>
            <p:cNvSpPr/>
            <p:nvPr/>
          </p:nvSpPr>
          <p:spPr>
            <a:xfrm>
              <a:off x="5307800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9" name="Google Shape;2979;p10"/>
            <p:cNvSpPr/>
            <p:nvPr/>
          </p:nvSpPr>
          <p:spPr>
            <a:xfrm>
              <a:off x="5307800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0" name="Google Shape;2980;p10"/>
            <p:cNvSpPr/>
            <p:nvPr/>
          </p:nvSpPr>
          <p:spPr>
            <a:xfrm>
              <a:off x="5307800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1" name="Google Shape;2981;p10"/>
            <p:cNvSpPr/>
            <p:nvPr/>
          </p:nvSpPr>
          <p:spPr>
            <a:xfrm>
              <a:off x="5307800" y="40008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2" name="Google Shape;2982;p10"/>
            <p:cNvSpPr/>
            <p:nvPr/>
          </p:nvSpPr>
          <p:spPr>
            <a:xfrm>
              <a:off x="5307800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3" name="Google Shape;2983;p10"/>
            <p:cNvSpPr/>
            <p:nvPr/>
          </p:nvSpPr>
          <p:spPr>
            <a:xfrm>
              <a:off x="5307800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4" name="Google Shape;2984;p10"/>
            <p:cNvSpPr/>
            <p:nvPr/>
          </p:nvSpPr>
          <p:spPr>
            <a:xfrm>
              <a:off x="5307800" y="44524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5" name="Google Shape;2985;p10"/>
            <p:cNvSpPr/>
            <p:nvPr/>
          </p:nvSpPr>
          <p:spPr>
            <a:xfrm>
              <a:off x="5307800" y="46029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6" name="Google Shape;2986;p10"/>
            <p:cNvSpPr/>
            <p:nvPr/>
          </p:nvSpPr>
          <p:spPr>
            <a:xfrm>
              <a:off x="5307800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7" name="Google Shape;2987;p10"/>
            <p:cNvSpPr/>
            <p:nvPr/>
          </p:nvSpPr>
          <p:spPr>
            <a:xfrm>
              <a:off x="5307800" y="49039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8" name="Google Shape;2988;p10"/>
            <p:cNvSpPr/>
            <p:nvPr/>
          </p:nvSpPr>
          <p:spPr>
            <a:xfrm>
              <a:off x="5307800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9" name="Google Shape;2989;p10"/>
            <p:cNvSpPr/>
            <p:nvPr/>
          </p:nvSpPr>
          <p:spPr>
            <a:xfrm>
              <a:off x="5307800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0" name="Google Shape;2990;p10"/>
            <p:cNvSpPr/>
            <p:nvPr/>
          </p:nvSpPr>
          <p:spPr>
            <a:xfrm>
              <a:off x="5307800" y="53554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1" name="Google Shape;2991;p10"/>
            <p:cNvSpPr/>
            <p:nvPr/>
          </p:nvSpPr>
          <p:spPr>
            <a:xfrm>
              <a:off x="54583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2" name="Google Shape;2992;p10"/>
            <p:cNvSpPr/>
            <p:nvPr/>
          </p:nvSpPr>
          <p:spPr>
            <a:xfrm>
              <a:off x="54583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3" name="Google Shape;2993;p10"/>
            <p:cNvSpPr/>
            <p:nvPr/>
          </p:nvSpPr>
          <p:spPr>
            <a:xfrm>
              <a:off x="54583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4" name="Google Shape;2994;p10"/>
            <p:cNvSpPr/>
            <p:nvPr/>
          </p:nvSpPr>
          <p:spPr>
            <a:xfrm>
              <a:off x="54583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5" name="Google Shape;2995;p10"/>
            <p:cNvSpPr/>
            <p:nvPr/>
          </p:nvSpPr>
          <p:spPr>
            <a:xfrm>
              <a:off x="54583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6" name="Google Shape;2996;p10"/>
            <p:cNvSpPr/>
            <p:nvPr/>
          </p:nvSpPr>
          <p:spPr>
            <a:xfrm>
              <a:off x="54583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7" name="Google Shape;2997;p10"/>
            <p:cNvSpPr/>
            <p:nvPr/>
          </p:nvSpPr>
          <p:spPr>
            <a:xfrm>
              <a:off x="54583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8" name="Google Shape;2998;p10"/>
            <p:cNvSpPr/>
            <p:nvPr/>
          </p:nvSpPr>
          <p:spPr>
            <a:xfrm>
              <a:off x="54583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9" name="Google Shape;2999;p10"/>
            <p:cNvSpPr/>
            <p:nvPr/>
          </p:nvSpPr>
          <p:spPr>
            <a:xfrm>
              <a:off x="54583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0" name="Google Shape;3000;p10"/>
            <p:cNvSpPr/>
            <p:nvPr/>
          </p:nvSpPr>
          <p:spPr>
            <a:xfrm>
              <a:off x="54583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1" name="Google Shape;3001;p10"/>
            <p:cNvSpPr/>
            <p:nvPr/>
          </p:nvSpPr>
          <p:spPr>
            <a:xfrm>
              <a:off x="54583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2" name="Google Shape;3002;p10"/>
            <p:cNvSpPr/>
            <p:nvPr/>
          </p:nvSpPr>
          <p:spPr>
            <a:xfrm>
              <a:off x="54583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3" name="Google Shape;3003;p10"/>
            <p:cNvSpPr/>
            <p:nvPr/>
          </p:nvSpPr>
          <p:spPr>
            <a:xfrm>
              <a:off x="54583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4" name="Google Shape;3004;p10"/>
            <p:cNvSpPr/>
            <p:nvPr/>
          </p:nvSpPr>
          <p:spPr>
            <a:xfrm>
              <a:off x="54583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5" name="Google Shape;3005;p10"/>
            <p:cNvSpPr/>
            <p:nvPr/>
          </p:nvSpPr>
          <p:spPr>
            <a:xfrm>
              <a:off x="54583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6" name="Google Shape;3006;p10"/>
            <p:cNvSpPr/>
            <p:nvPr/>
          </p:nvSpPr>
          <p:spPr>
            <a:xfrm>
              <a:off x="54583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7" name="Google Shape;3007;p10"/>
            <p:cNvSpPr/>
            <p:nvPr/>
          </p:nvSpPr>
          <p:spPr>
            <a:xfrm>
              <a:off x="54583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8" name="Google Shape;3008;p10"/>
            <p:cNvSpPr/>
            <p:nvPr/>
          </p:nvSpPr>
          <p:spPr>
            <a:xfrm>
              <a:off x="54583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9" name="Google Shape;3009;p10"/>
            <p:cNvSpPr/>
            <p:nvPr/>
          </p:nvSpPr>
          <p:spPr>
            <a:xfrm>
              <a:off x="54583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0" name="Google Shape;3010;p10"/>
            <p:cNvSpPr/>
            <p:nvPr/>
          </p:nvSpPr>
          <p:spPr>
            <a:xfrm>
              <a:off x="54583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1" name="Google Shape;3011;p10"/>
            <p:cNvSpPr/>
            <p:nvPr/>
          </p:nvSpPr>
          <p:spPr>
            <a:xfrm>
              <a:off x="54583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2" name="Google Shape;3012;p10"/>
            <p:cNvSpPr/>
            <p:nvPr/>
          </p:nvSpPr>
          <p:spPr>
            <a:xfrm>
              <a:off x="54583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13" name="Google Shape;3013;p10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3014" name="Google Shape;3014;p10"/>
            <p:cNvSpPr/>
            <p:nvPr/>
          </p:nvSpPr>
          <p:spPr>
            <a:xfrm>
              <a:off x="54583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5" name="Google Shape;3015;p10"/>
            <p:cNvSpPr/>
            <p:nvPr/>
          </p:nvSpPr>
          <p:spPr>
            <a:xfrm>
              <a:off x="54583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6" name="Google Shape;3016;p10"/>
            <p:cNvSpPr/>
            <p:nvPr/>
          </p:nvSpPr>
          <p:spPr>
            <a:xfrm>
              <a:off x="54583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7" name="Google Shape;3017;p10"/>
            <p:cNvSpPr/>
            <p:nvPr/>
          </p:nvSpPr>
          <p:spPr>
            <a:xfrm>
              <a:off x="54583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8" name="Google Shape;3018;p10"/>
            <p:cNvSpPr/>
            <p:nvPr/>
          </p:nvSpPr>
          <p:spPr>
            <a:xfrm>
              <a:off x="54583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9" name="Google Shape;3019;p10"/>
            <p:cNvSpPr/>
            <p:nvPr/>
          </p:nvSpPr>
          <p:spPr>
            <a:xfrm>
              <a:off x="54583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0" name="Google Shape;3020;p10"/>
            <p:cNvSpPr/>
            <p:nvPr/>
          </p:nvSpPr>
          <p:spPr>
            <a:xfrm>
              <a:off x="54583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1" name="Google Shape;3021;p10"/>
            <p:cNvSpPr/>
            <p:nvPr/>
          </p:nvSpPr>
          <p:spPr>
            <a:xfrm>
              <a:off x="54583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2" name="Google Shape;3022;p10"/>
            <p:cNvSpPr/>
            <p:nvPr/>
          </p:nvSpPr>
          <p:spPr>
            <a:xfrm>
              <a:off x="54583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3" name="Google Shape;3023;p10"/>
            <p:cNvSpPr/>
            <p:nvPr/>
          </p:nvSpPr>
          <p:spPr>
            <a:xfrm>
              <a:off x="54583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4" name="Google Shape;3024;p10"/>
            <p:cNvSpPr/>
            <p:nvPr/>
          </p:nvSpPr>
          <p:spPr>
            <a:xfrm>
              <a:off x="54583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5" name="Google Shape;3025;p10"/>
            <p:cNvSpPr/>
            <p:nvPr/>
          </p:nvSpPr>
          <p:spPr>
            <a:xfrm>
              <a:off x="54583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6" name="Google Shape;3026;p10"/>
            <p:cNvSpPr/>
            <p:nvPr/>
          </p:nvSpPr>
          <p:spPr>
            <a:xfrm>
              <a:off x="54583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7" name="Google Shape;3027;p10"/>
            <p:cNvSpPr/>
            <p:nvPr/>
          </p:nvSpPr>
          <p:spPr>
            <a:xfrm>
              <a:off x="560882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8" name="Google Shape;3028;p10"/>
            <p:cNvSpPr/>
            <p:nvPr/>
          </p:nvSpPr>
          <p:spPr>
            <a:xfrm>
              <a:off x="560882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9" name="Google Shape;3029;p10"/>
            <p:cNvSpPr/>
            <p:nvPr/>
          </p:nvSpPr>
          <p:spPr>
            <a:xfrm>
              <a:off x="560882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0" name="Google Shape;3030;p10"/>
            <p:cNvSpPr/>
            <p:nvPr/>
          </p:nvSpPr>
          <p:spPr>
            <a:xfrm>
              <a:off x="560882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1" name="Google Shape;3031;p10"/>
            <p:cNvSpPr/>
            <p:nvPr/>
          </p:nvSpPr>
          <p:spPr>
            <a:xfrm>
              <a:off x="560882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2" name="Google Shape;3032;p10"/>
            <p:cNvSpPr/>
            <p:nvPr/>
          </p:nvSpPr>
          <p:spPr>
            <a:xfrm>
              <a:off x="560882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3" name="Google Shape;3033;p10"/>
            <p:cNvSpPr/>
            <p:nvPr/>
          </p:nvSpPr>
          <p:spPr>
            <a:xfrm>
              <a:off x="560882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4" name="Google Shape;3034;p10"/>
            <p:cNvSpPr/>
            <p:nvPr/>
          </p:nvSpPr>
          <p:spPr>
            <a:xfrm>
              <a:off x="560882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5" name="Google Shape;3035;p10"/>
            <p:cNvSpPr/>
            <p:nvPr/>
          </p:nvSpPr>
          <p:spPr>
            <a:xfrm>
              <a:off x="560882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6" name="Google Shape;3036;p10"/>
            <p:cNvSpPr/>
            <p:nvPr/>
          </p:nvSpPr>
          <p:spPr>
            <a:xfrm>
              <a:off x="560882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7" name="Google Shape;3037;p10"/>
            <p:cNvSpPr/>
            <p:nvPr/>
          </p:nvSpPr>
          <p:spPr>
            <a:xfrm>
              <a:off x="560882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8" name="Google Shape;3038;p10"/>
            <p:cNvSpPr/>
            <p:nvPr/>
          </p:nvSpPr>
          <p:spPr>
            <a:xfrm>
              <a:off x="560882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9" name="Google Shape;3039;p10"/>
            <p:cNvSpPr/>
            <p:nvPr/>
          </p:nvSpPr>
          <p:spPr>
            <a:xfrm>
              <a:off x="560882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0" name="Google Shape;3040;p10"/>
            <p:cNvSpPr/>
            <p:nvPr/>
          </p:nvSpPr>
          <p:spPr>
            <a:xfrm>
              <a:off x="560882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1" name="Google Shape;3041;p10"/>
            <p:cNvSpPr/>
            <p:nvPr/>
          </p:nvSpPr>
          <p:spPr>
            <a:xfrm>
              <a:off x="560882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2" name="Google Shape;3042;p10"/>
            <p:cNvSpPr/>
            <p:nvPr/>
          </p:nvSpPr>
          <p:spPr>
            <a:xfrm>
              <a:off x="560882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3" name="Google Shape;3043;p10"/>
            <p:cNvSpPr/>
            <p:nvPr/>
          </p:nvSpPr>
          <p:spPr>
            <a:xfrm>
              <a:off x="560882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4" name="Google Shape;3044;p10"/>
            <p:cNvSpPr/>
            <p:nvPr/>
          </p:nvSpPr>
          <p:spPr>
            <a:xfrm>
              <a:off x="560882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5" name="Google Shape;3045;p10"/>
            <p:cNvSpPr/>
            <p:nvPr/>
          </p:nvSpPr>
          <p:spPr>
            <a:xfrm>
              <a:off x="560882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6" name="Google Shape;3046;p10"/>
            <p:cNvSpPr/>
            <p:nvPr/>
          </p:nvSpPr>
          <p:spPr>
            <a:xfrm>
              <a:off x="560882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7" name="Google Shape;3047;p10"/>
            <p:cNvSpPr/>
            <p:nvPr/>
          </p:nvSpPr>
          <p:spPr>
            <a:xfrm>
              <a:off x="560882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8" name="Google Shape;3048;p10"/>
            <p:cNvSpPr/>
            <p:nvPr/>
          </p:nvSpPr>
          <p:spPr>
            <a:xfrm>
              <a:off x="560882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9" name="Google Shape;3049;p10"/>
            <p:cNvSpPr/>
            <p:nvPr/>
          </p:nvSpPr>
          <p:spPr>
            <a:xfrm>
              <a:off x="560882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0" name="Google Shape;3050;p10"/>
            <p:cNvSpPr/>
            <p:nvPr/>
          </p:nvSpPr>
          <p:spPr>
            <a:xfrm>
              <a:off x="560882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1" name="Google Shape;3051;p10"/>
            <p:cNvSpPr/>
            <p:nvPr/>
          </p:nvSpPr>
          <p:spPr>
            <a:xfrm>
              <a:off x="560882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2" name="Google Shape;3052;p10"/>
            <p:cNvSpPr/>
            <p:nvPr/>
          </p:nvSpPr>
          <p:spPr>
            <a:xfrm>
              <a:off x="560882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3" name="Google Shape;3053;p10"/>
            <p:cNvSpPr/>
            <p:nvPr/>
          </p:nvSpPr>
          <p:spPr>
            <a:xfrm>
              <a:off x="560882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4" name="Google Shape;3054;p10"/>
            <p:cNvSpPr/>
            <p:nvPr/>
          </p:nvSpPr>
          <p:spPr>
            <a:xfrm>
              <a:off x="560882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5" name="Google Shape;3055;p10"/>
            <p:cNvSpPr/>
            <p:nvPr/>
          </p:nvSpPr>
          <p:spPr>
            <a:xfrm>
              <a:off x="560882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6" name="Google Shape;3056;p10"/>
            <p:cNvSpPr/>
            <p:nvPr/>
          </p:nvSpPr>
          <p:spPr>
            <a:xfrm>
              <a:off x="560882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7" name="Google Shape;3057;p10"/>
            <p:cNvSpPr/>
            <p:nvPr/>
          </p:nvSpPr>
          <p:spPr>
            <a:xfrm>
              <a:off x="560882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8" name="Google Shape;3058;p10"/>
            <p:cNvSpPr/>
            <p:nvPr/>
          </p:nvSpPr>
          <p:spPr>
            <a:xfrm>
              <a:off x="57593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9" name="Google Shape;3059;p10"/>
            <p:cNvSpPr/>
            <p:nvPr/>
          </p:nvSpPr>
          <p:spPr>
            <a:xfrm>
              <a:off x="57593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0" name="Google Shape;3060;p10"/>
            <p:cNvSpPr/>
            <p:nvPr/>
          </p:nvSpPr>
          <p:spPr>
            <a:xfrm>
              <a:off x="57593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1" name="Google Shape;3061;p10"/>
            <p:cNvSpPr/>
            <p:nvPr/>
          </p:nvSpPr>
          <p:spPr>
            <a:xfrm>
              <a:off x="57593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2" name="Google Shape;3062;p10"/>
            <p:cNvSpPr/>
            <p:nvPr/>
          </p:nvSpPr>
          <p:spPr>
            <a:xfrm>
              <a:off x="57593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3" name="Google Shape;3063;p10"/>
            <p:cNvSpPr/>
            <p:nvPr/>
          </p:nvSpPr>
          <p:spPr>
            <a:xfrm>
              <a:off x="57593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4" name="Google Shape;3064;p10"/>
            <p:cNvSpPr/>
            <p:nvPr/>
          </p:nvSpPr>
          <p:spPr>
            <a:xfrm>
              <a:off x="57593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5" name="Google Shape;3065;p10"/>
            <p:cNvSpPr/>
            <p:nvPr/>
          </p:nvSpPr>
          <p:spPr>
            <a:xfrm>
              <a:off x="57593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6" name="Google Shape;3066;p10"/>
            <p:cNvSpPr/>
            <p:nvPr/>
          </p:nvSpPr>
          <p:spPr>
            <a:xfrm>
              <a:off x="57593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7" name="Google Shape;3067;p10"/>
            <p:cNvSpPr/>
            <p:nvPr/>
          </p:nvSpPr>
          <p:spPr>
            <a:xfrm>
              <a:off x="57593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8" name="Google Shape;3068;p10"/>
            <p:cNvSpPr/>
            <p:nvPr/>
          </p:nvSpPr>
          <p:spPr>
            <a:xfrm>
              <a:off x="57593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9" name="Google Shape;3069;p10"/>
            <p:cNvSpPr/>
            <p:nvPr/>
          </p:nvSpPr>
          <p:spPr>
            <a:xfrm>
              <a:off x="59098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0" name="Google Shape;3070;p10"/>
            <p:cNvSpPr/>
            <p:nvPr/>
          </p:nvSpPr>
          <p:spPr>
            <a:xfrm>
              <a:off x="5909850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1" name="Google Shape;3071;p10"/>
            <p:cNvSpPr/>
            <p:nvPr/>
          </p:nvSpPr>
          <p:spPr>
            <a:xfrm>
              <a:off x="59098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2" name="Google Shape;3072;p10"/>
            <p:cNvSpPr/>
            <p:nvPr/>
          </p:nvSpPr>
          <p:spPr>
            <a:xfrm>
              <a:off x="6060375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3" name="Google Shape;3073;p10"/>
            <p:cNvSpPr/>
            <p:nvPr/>
          </p:nvSpPr>
          <p:spPr>
            <a:xfrm>
              <a:off x="62108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4" name="Google Shape;3074;p10"/>
            <p:cNvSpPr/>
            <p:nvPr/>
          </p:nvSpPr>
          <p:spPr>
            <a:xfrm>
              <a:off x="62108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5" name="Google Shape;3075;p10"/>
            <p:cNvSpPr/>
            <p:nvPr/>
          </p:nvSpPr>
          <p:spPr>
            <a:xfrm>
              <a:off x="651190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76" name="Google Shape;3076;p10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3077" name="Google Shape;3077;p10"/>
            <p:cNvSpPr/>
            <p:nvPr/>
          </p:nvSpPr>
          <p:spPr>
            <a:xfrm>
              <a:off x="57593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8" name="Google Shape;3078;p10"/>
            <p:cNvSpPr/>
            <p:nvPr/>
          </p:nvSpPr>
          <p:spPr>
            <a:xfrm>
              <a:off x="57593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9" name="Google Shape;3079;p10"/>
            <p:cNvSpPr/>
            <p:nvPr/>
          </p:nvSpPr>
          <p:spPr>
            <a:xfrm>
              <a:off x="575935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0" name="Google Shape;3080;p10"/>
            <p:cNvSpPr/>
            <p:nvPr/>
          </p:nvSpPr>
          <p:spPr>
            <a:xfrm>
              <a:off x="57593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1" name="Google Shape;3081;p10"/>
            <p:cNvSpPr/>
            <p:nvPr/>
          </p:nvSpPr>
          <p:spPr>
            <a:xfrm>
              <a:off x="57593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2" name="Google Shape;3082;p10"/>
            <p:cNvSpPr/>
            <p:nvPr/>
          </p:nvSpPr>
          <p:spPr>
            <a:xfrm>
              <a:off x="57593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3" name="Google Shape;3083;p10"/>
            <p:cNvSpPr/>
            <p:nvPr/>
          </p:nvSpPr>
          <p:spPr>
            <a:xfrm>
              <a:off x="57593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4" name="Google Shape;3084;p10"/>
            <p:cNvSpPr/>
            <p:nvPr/>
          </p:nvSpPr>
          <p:spPr>
            <a:xfrm>
              <a:off x="59098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5" name="Google Shape;3085;p10"/>
            <p:cNvSpPr/>
            <p:nvPr/>
          </p:nvSpPr>
          <p:spPr>
            <a:xfrm>
              <a:off x="5909850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6" name="Google Shape;3086;p10"/>
            <p:cNvSpPr/>
            <p:nvPr/>
          </p:nvSpPr>
          <p:spPr>
            <a:xfrm>
              <a:off x="590985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7" name="Google Shape;3087;p10"/>
            <p:cNvSpPr/>
            <p:nvPr/>
          </p:nvSpPr>
          <p:spPr>
            <a:xfrm>
              <a:off x="5909850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8" name="Google Shape;3088;p10"/>
            <p:cNvSpPr/>
            <p:nvPr/>
          </p:nvSpPr>
          <p:spPr>
            <a:xfrm>
              <a:off x="59098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9" name="Google Shape;3089;p10"/>
            <p:cNvSpPr/>
            <p:nvPr/>
          </p:nvSpPr>
          <p:spPr>
            <a:xfrm>
              <a:off x="59098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0" name="Google Shape;3090;p10"/>
            <p:cNvSpPr/>
            <p:nvPr/>
          </p:nvSpPr>
          <p:spPr>
            <a:xfrm>
              <a:off x="590985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1" name="Google Shape;3091;p10"/>
            <p:cNvSpPr/>
            <p:nvPr/>
          </p:nvSpPr>
          <p:spPr>
            <a:xfrm>
              <a:off x="59098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2" name="Google Shape;3092;p10"/>
            <p:cNvSpPr/>
            <p:nvPr/>
          </p:nvSpPr>
          <p:spPr>
            <a:xfrm>
              <a:off x="59098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3" name="Google Shape;3093;p10"/>
            <p:cNvSpPr/>
            <p:nvPr/>
          </p:nvSpPr>
          <p:spPr>
            <a:xfrm>
              <a:off x="59098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4" name="Google Shape;3094;p10"/>
            <p:cNvSpPr/>
            <p:nvPr/>
          </p:nvSpPr>
          <p:spPr>
            <a:xfrm>
              <a:off x="5909850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5" name="Google Shape;3095;p10"/>
            <p:cNvSpPr/>
            <p:nvPr/>
          </p:nvSpPr>
          <p:spPr>
            <a:xfrm>
              <a:off x="590985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6" name="Google Shape;3096;p10"/>
            <p:cNvSpPr/>
            <p:nvPr/>
          </p:nvSpPr>
          <p:spPr>
            <a:xfrm>
              <a:off x="59098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7" name="Google Shape;3097;p10"/>
            <p:cNvSpPr/>
            <p:nvPr/>
          </p:nvSpPr>
          <p:spPr>
            <a:xfrm>
              <a:off x="59098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8" name="Google Shape;3098;p10"/>
            <p:cNvSpPr/>
            <p:nvPr/>
          </p:nvSpPr>
          <p:spPr>
            <a:xfrm>
              <a:off x="5909850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9" name="Google Shape;3099;p10"/>
            <p:cNvSpPr/>
            <p:nvPr/>
          </p:nvSpPr>
          <p:spPr>
            <a:xfrm>
              <a:off x="59098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0" name="Google Shape;3100;p10"/>
            <p:cNvSpPr/>
            <p:nvPr/>
          </p:nvSpPr>
          <p:spPr>
            <a:xfrm>
              <a:off x="590985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1" name="Google Shape;3101;p10"/>
            <p:cNvSpPr/>
            <p:nvPr/>
          </p:nvSpPr>
          <p:spPr>
            <a:xfrm>
              <a:off x="59098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2" name="Google Shape;3102;p10"/>
            <p:cNvSpPr/>
            <p:nvPr/>
          </p:nvSpPr>
          <p:spPr>
            <a:xfrm>
              <a:off x="590985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3" name="Google Shape;3103;p10"/>
            <p:cNvSpPr/>
            <p:nvPr/>
          </p:nvSpPr>
          <p:spPr>
            <a:xfrm>
              <a:off x="60603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4" name="Google Shape;3104;p10"/>
            <p:cNvSpPr/>
            <p:nvPr/>
          </p:nvSpPr>
          <p:spPr>
            <a:xfrm>
              <a:off x="60603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5" name="Google Shape;3105;p10"/>
            <p:cNvSpPr/>
            <p:nvPr/>
          </p:nvSpPr>
          <p:spPr>
            <a:xfrm>
              <a:off x="60603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6" name="Google Shape;3106;p10"/>
            <p:cNvSpPr/>
            <p:nvPr/>
          </p:nvSpPr>
          <p:spPr>
            <a:xfrm>
              <a:off x="60603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7" name="Google Shape;3107;p10"/>
            <p:cNvSpPr/>
            <p:nvPr/>
          </p:nvSpPr>
          <p:spPr>
            <a:xfrm>
              <a:off x="6060375" y="14422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8" name="Google Shape;3108;p10"/>
            <p:cNvSpPr/>
            <p:nvPr/>
          </p:nvSpPr>
          <p:spPr>
            <a:xfrm>
              <a:off x="60603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9" name="Google Shape;3109;p10"/>
            <p:cNvSpPr/>
            <p:nvPr/>
          </p:nvSpPr>
          <p:spPr>
            <a:xfrm>
              <a:off x="6060375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0" name="Google Shape;3110;p10"/>
            <p:cNvSpPr/>
            <p:nvPr/>
          </p:nvSpPr>
          <p:spPr>
            <a:xfrm>
              <a:off x="60603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1" name="Google Shape;3111;p10"/>
            <p:cNvSpPr/>
            <p:nvPr/>
          </p:nvSpPr>
          <p:spPr>
            <a:xfrm>
              <a:off x="60603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2" name="Google Shape;3112;p10"/>
            <p:cNvSpPr/>
            <p:nvPr/>
          </p:nvSpPr>
          <p:spPr>
            <a:xfrm>
              <a:off x="60603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3" name="Google Shape;3113;p10"/>
            <p:cNvSpPr/>
            <p:nvPr/>
          </p:nvSpPr>
          <p:spPr>
            <a:xfrm>
              <a:off x="6060375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4" name="Google Shape;3114;p10"/>
            <p:cNvSpPr/>
            <p:nvPr/>
          </p:nvSpPr>
          <p:spPr>
            <a:xfrm>
              <a:off x="60603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5" name="Google Shape;3115;p10"/>
            <p:cNvSpPr/>
            <p:nvPr/>
          </p:nvSpPr>
          <p:spPr>
            <a:xfrm>
              <a:off x="6060375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6" name="Google Shape;3116;p10"/>
            <p:cNvSpPr/>
            <p:nvPr/>
          </p:nvSpPr>
          <p:spPr>
            <a:xfrm>
              <a:off x="60603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7" name="Google Shape;3117;p10"/>
            <p:cNvSpPr/>
            <p:nvPr/>
          </p:nvSpPr>
          <p:spPr>
            <a:xfrm>
              <a:off x="60603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8" name="Google Shape;3118;p10"/>
            <p:cNvSpPr/>
            <p:nvPr/>
          </p:nvSpPr>
          <p:spPr>
            <a:xfrm>
              <a:off x="60603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9" name="Google Shape;3119;p10"/>
            <p:cNvSpPr/>
            <p:nvPr/>
          </p:nvSpPr>
          <p:spPr>
            <a:xfrm>
              <a:off x="60603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0" name="Google Shape;3120;p10"/>
            <p:cNvSpPr/>
            <p:nvPr/>
          </p:nvSpPr>
          <p:spPr>
            <a:xfrm>
              <a:off x="6060375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1" name="Google Shape;3121;p10"/>
            <p:cNvSpPr/>
            <p:nvPr/>
          </p:nvSpPr>
          <p:spPr>
            <a:xfrm>
              <a:off x="60603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2" name="Google Shape;3122;p10"/>
            <p:cNvSpPr/>
            <p:nvPr/>
          </p:nvSpPr>
          <p:spPr>
            <a:xfrm>
              <a:off x="60603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3" name="Google Shape;3123;p10"/>
            <p:cNvSpPr/>
            <p:nvPr/>
          </p:nvSpPr>
          <p:spPr>
            <a:xfrm>
              <a:off x="60603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4" name="Google Shape;3124;p10"/>
            <p:cNvSpPr/>
            <p:nvPr/>
          </p:nvSpPr>
          <p:spPr>
            <a:xfrm>
              <a:off x="60603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5" name="Google Shape;3125;p10"/>
            <p:cNvSpPr/>
            <p:nvPr/>
          </p:nvSpPr>
          <p:spPr>
            <a:xfrm>
              <a:off x="60603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6" name="Google Shape;3126;p10"/>
            <p:cNvSpPr/>
            <p:nvPr/>
          </p:nvSpPr>
          <p:spPr>
            <a:xfrm>
              <a:off x="60603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7" name="Google Shape;3127;p10"/>
            <p:cNvSpPr/>
            <p:nvPr/>
          </p:nvSpPr>
          <p:spPr>
            <a:xfrm>
              <a:off x="6060375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8" name="Google Shape;3128;p10"/>
            <p:cNvSpPr/>
            <p:nvPr/>
          </p:nvSpPr>
          <p:spPr>
            <a:xfrm>
              <a:off x="6060375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9" name="Google Shape;3129;p10"/>
            <p:cNvSpPr/>
            <p:nvPr/>
          </p:nvSpPr>
          <p:spPr>
            <a:xfrm>
              <a:off x="6210875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0" name="Google Shape;3130;p10"/>
            <p:cNvSpPr/>
            <p:nvPr/>
          </p:nvSpPr>
          <p:spPr>
            <a:xfrm>
              <a:off x="6210875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1" name="Google Shape;3131;p10"/>
            <p:cNvSpPr/>
            <p:nvPr/>
          </p:nvSpPr>
          <p:spPr>
            <a:xfrm>
              <a:off x="62108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2" name="Google Shape;3132;p10"/>
            <p:cNvSpPr/>
            <p:nvPr/>
          </p:nvSpPr>
          <p:spPr>
            <a:xfrm>
              <a:off x="6210875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3" name="Google Shape;3133;p10"/>
            <p:cNvSpPr/>
            <p:nvPr/>
          </p:nvSpPr>
          <p:spPr>
            <a:xfrm>
              <a:off x="6210875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4" name="Google Shape;3134;p10"/>
            <p:cNvSpPr/>
            <p:nvPr/>
          </p:nvSpPr>
          <p:spPr>
            <a:xfrm>
              <a:off x="62108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5" name="Google Shape;3135;p10"/>
            <p:cNvSpPr/>
            <p:nvPr/>
          </p:nvSpPr>
          <p:spPr>
            <a:xfrm>
              <a:off x="62108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6" name="Google Shape;3136;p10"/>
            <p:cNvSpPr/>
            <p:nvPr/>
          </p:nvSpPr>
          <p:spPr>
            <a:xfrm>
              <a:off x="6210875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7" name="Google Shape;3137;p10"/>
            <p:cNvSpPr/>
            <p:nvPr/>
          </p:nvSpPr>
          <p:spPr>
            <a:xfrm>
              <a:off x="6210875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8" name="Google Shape;3138;p10"/>
            <p:cNvSpPr/>
            <p:nvPr/>
          </p:nvSpPr>
          <p:spPr>
            <a:xfrm>
              <a:off x="621087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9" name="Google Shape;3139;p10"/>
            <p:cNvSpPr/>
            <p:nvPr/>
          </p:nvSpPr>
          <p:spPr>
            <a:xfrm>
              <a:off x="6210875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0" name="Google Shape;3140;p10"/>
            <p:cNvSpPr/>
            <p:nvPr/>
          </p:nvSpPr>
          <p:spPr>
            <a:xfrm>
              <a:off x="6210875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1" name="Google Shape;3141;p10"/>
            <p:cNvSpPr/>
            <p:nvPr/>
          </p:nvSpPr>
          <p:spPr>
            <a:xfrm>
              <a:off x="6210875" y="35493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2" name="Google Shape;3142;p10"/>
            <p:cNvSpPr/>
            <p:nvPr/>
          </p:nvSpPr>
          <p:spPr>
            <a:xfrm>
              <a:off x="62108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3" name="Google Shape;3143;p10"/>
            <p:cNvSpPr/>
            <p:nvPr/>
          </p:nvSpPr>
          <p:spPr>
            <a:xfrm>
              <a:off x="621087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4" name="Google Shape;3144;p10"/>
            <p:cNvSpPr/>
            <p:nvPr/>
          </p:nvSpPr>
          <p:spPr>
            <a:xfrm>
              <a:off x="6210875" y="43019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5" name="Google Shape;3145;p10"/>
            <p:cNvSpPr/>
            <p:nvPr/>
          </p:nvSpPr>
          <p:spPr>
            <a:xfrm>
              <a:off x="6210875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6" name="Google Shape;3146;p10"/>
            <p:cNvSpPr/>
            <p:nvPr/>
          </p:nvSpPr>
          <p:spPr>
            <a:xfrm>
              <a:off x="6210875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7" name="Google Shape;3147;p10"/>
            <p:cNvSpPr/>
            <p:nvPr/>
          </p:nvSpPr>
          <p:spPr>
            <a:xfrm>
              <a:off x="6210875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8" name="Google Shape;3148;p10"/>
            <p:cNvSpPr/>
            <p:nvPr/>
          </p:nvSpPr>
          <p:spPr>
            <a:xfrm>
              <a:off x="6210875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9" name="Google Shape;3149;p10"/>
            <p:cNvSpPr/>
            <p:nvPr/>
          </p:nvSpPr>
          <p:spPr>
            <a:xfrm>
              <a:off x="6361375" y="3886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0" name="Google Shape;3150;p10"/>
            <p:cNvSpPr/>
            <p:nvPr/>
          </p:nvSpPr>
          <p:spPr>
            <a:xfrm>
              <a:off x="6361375" y="53912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1" name="Google Shape;3151;p10"/>
            <p:cNvSpPr/>
            <p:nvPr/>
          </p:nvSpPr>
          <p:spPr>
            <a:xfrm>
              <a:off x="6361375" y="9906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2" name="Google Shape;3152;p10"/>
            <p:cNvSpPr/>
            <p:nvPr/>
          </p:nvSpPr>
          <p:spPr>
            <a:xfrm>
              <a:off x="6361375" y="12917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3" name="Google Shape;3153;p10"/>
            <p:cNvSpPr/>
            <p:nvPr/>
          </p:nvSpPr>
          <p:spPr>
            <a:xfrm>
              <a:off x="6361375" y="159270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4" name="Google Shape;3154;p10"/>
            <p:cNvSpPr/>
            <p:nvPr/>
          </p:nvSpPr>
          <p:spPr>
            <a:xfrm>
              <a:off x="6361375" y="20442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5" name="Google Shape;3155;p10"/>
            <p:cNvSpPr/>
            <p:nvPr/>
          </p:nvSpPr>
          <p:spPr>
            <a:xfrm>
              <a:off x="6361375" y="23452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6" name="Google Shape;3156;p10"/>
            <p:cNvSpPr/>
            <p:nvPr/>
          </p:nvSpPr>
          <p:spPr>
            <a:xfrm>
              <a:off x="6361375" y="27968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7" name="Google Shape;3157;p10"/>
            <p:cNvSpPr/>
            <p:nvPr/>
          </p:nvSpPr>
          <p:spPr>
            <a:xfrm>
              <a:off x="6361375" y="30978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8" name="Google Shape;3158;p10"/>
            <p:cNvSpPr/>
            <p:nvPr/>
          </p:nvSpPr>
          <p:spPr>
            <a:xfrm>
              <a:off x="6361375" y="324832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9" name="Google Shape;3159;p10"/>
            <p:cNvSpPr/>
            <p:nvPr/>
          </p:nvSpPr>
          <p:spPr>
            <a:xfrm>
              <a:off x="6361375" y="35493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0" name="Google Shape;3160;p10"/>
            <p:cNvSpPr/>
            <p:nvPr/>
          </p:nvSpPr>
          <p:spPr>
            <a:xfrm>
              <a:off x="6361375" y="36998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1" name="Google Shape;3161;p10"/>
            <p:cNvSpPr/>
            <p:nvPr/>
          </p:nvSpPr>
          <p:spPr>
            <a:xfrm>
              <a:off x="6361375" y="38503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2" name="Google Shape;3162;p10"/>
            <p:cNvSpPr/>
            <p:nvPr/>
          </p:nvSpPr>
          <p:spPr>
            <a:xfrm>
              <a:off x="6361375" y="41514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3" name="Google Shape;3163;p10"/>
            <p:cNvSpPr/>
            <p:nvPr/>
          </p:nvSpPr>
          <p:spPr>
            <a:xfrm>
              <a:off x="6361375" y="43019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4" name="Google Shape;3164;p10"/>
            <p:cNvSpPr/>
            <p:nvPr/>
          </p:nvSpPr>
          <p:spPr>
            <a:xfrm>
              <a:off x="6361375" y="475345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5" name="Google Shape;3165;p10"/>
            <p:cNvSpPr/>
            <p:nvPr/>
          </p:nvSpPr>
          <p:spPr>
            <a:xfrm>
              <a:off x="6361375" y="5054450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6" name="Google Shape;3166;p10"/>
            <p:cNvSpPr/>
            <p:nvPr/>
          </p:nvSpPr>
          <p:spPr>
            <a:xfrm>
              <a:off x="6361375" y="5204975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7" name="Google Shape;3167;p10"/>
            <p:cNvSpPr/>
            <p:nvPr/>
          </p:nvSpPr>
          <p:spPr>
            <a:xfrm>
              <a:off x="651190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8" name="Google Shape;3168;p10"/>
            <p:cNvSpPr/>
            <p:nvPr/>
          </p:nvSpPr>
          <p:spPr>
            <a:xfrm>
              <a:off x="6511900" y="12917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9" name="Google Shape;3169;p10"/>
            <p:cNvSpPr/>
            <p:nvPr/>
          </p:nvSpPr>
          <p:spPr>
            <a:xfrm>
              <a:off x="651190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0" name="Google Shape;3170;p10"/>
            <p:cNvSpPr/>
            <p:nvPr/>
          </p:nvSpPr>
          <p:spPr>
            <a:xfrm>
              <a:off x="6511900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1" name="Google Shape;3171;p10"/>
            <p:cNvSpPr/>
            <p:nvPr/>
          </p:nvSpPr>
          <p:spPr>
            <a:xfrm>
              <a:off x="6511900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2" name="Google Shape;3172;p10"/>
            <p:cNvSpPr/>
            <p:nvPr/>
          </p:nvSpPr>
          <p:spPr>
            <a:xfrm>
              <a:off x="651190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3" name="Google Shape;3173;p10"/>
            <p:cNvSpPr/>
            <p:nvPr/>
          </p:nvSpPr>
          <p:spPr>
            <a:xfrm>
              <a:off x="651190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4" name="Google Shape;3174;p10"/>
            <p:cNvSpPr/>
            <p:nvPr/>
          </p:nvSpPr>
          <p:spPr>
            <a:xfrm>
              <a:off x="6511900" y="52049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5" name="Google Shape;3175;p10"/>
            <p:cNvSpPr/>
            <p:nvPr/>
          </p:nvSpPr>
          <p:spPr>
            <a:xfrm>
              <a:off x="666240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6" name="Google Shape;3176;p10"/>
            <p:cNvSpPr/>
            <p:nvPr/>
          </p:nvSpPr>
          <p:spPr>
            <a:xfrm>
              <a:off x="666240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7" name="Google Shape;3177;p10"/>
            <p:cNvSpPr/>
            <p:nvPr/>
          </p:nvSpPr>
          <p:spPr>
            <a:xfrm>
              <a:off x="6662400" y="26462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78" name="Google Shape;3178;p10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3179" name="Google Shape;3179;p10"/>
            <p:cNvSpPr/>
            <p:nvPr/>
          </p:nvSpPr>
          <p:spPr>
            <a:xfrm>
              <a:off x="560882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0" name="Google Shape;3180;p10"/>
            <p:cNvSpPr/>
            <p:nvPr/>
          </p:nvSpPr>
          <p:spPr>
            <a:xfrm>
              <a:off x="560882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1" name="Google Shape;3181;p10"/>
            <p:cNvSpPr/>
            <p:nvPr/>
          </p:nvSpPr>
          <p:spPr>
            <a:xfrm>
              <a:off x="5608825" y="27968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2" name="Google Shape;3182;p10"/>
            <p:cNvSpPr/>
            <p:nvPr/>
          </p:nvSpPr>
          <p:spPr>
            <a:xfrm>
              <a:off x="5608825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3" name="Google Shape;3183;p10"/>
            <p:cNvSpPr/>
            <p:nvPr/>
          </p:nvSpPr>
          <p:spPr>
            <a:xfrm>
              <a:off x="5759350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4" name="Google Shape;3184;p10"/>
            <p:cNvSpPr/>
            <p:nvPr/>
          </p:nvSpPr>
          <p:spPr>
            <a:xfrm>
              <a:off x="5759350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5" name="Google Shape;3185;p10"/>
            <p:cNvSpPr/>
            <p:nvPr/>
          </p:nvSpPr>
          <p:spPr>
            <a:xfrm>
              <a:off x="57593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6" name="Google Shape;3186;p10"/>
            <p:cNvSpPr/>
            <p:nvPr/>
          </p:nvSpPr>
          <p:spPr>
            <a:xfrm>
              <a:off x="57593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7" name="Google Shape;3187;p10"/>
            <p:cNvSpPr/>
            <p:nvPr/>
          </p:nvSpPr>
          <p:spPr>
            <a:xfrm>
              <a:off x="5759350" y="17432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8" name="Google Shape;3188;p10"/>
            <p:cNvSpPr/>
            <p:nvPr/>
          </p:nvSpPr>
          <p:spPr>
            <a:xfrm>
              <a:off x="5759350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9" name="Google Shape;3189;p10"/>
            <p:cNvSpPr/>
            <p:nvPr/>
          </p:nvSpPr>
          <p:spPr>
            <a:xfrm>
              <a:off x="57593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0" name="Google Shape;3190;p10"/>
            <p:cNvSpPr/>
            <p:nvPr/>
          </p:nvSpPr>
          <p:spPr>
            <a:xfrm>
              <a:off x="57593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1" name="Google Shape;3191;p10"/>
            <p:cNvSpPr/>
            <p:nvPr/>
          </p:nvSpPr>
          <p:spPr>
            <a:xfrm>
              <a:off x="5759350" y="29473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2" name="Google Shape;3192;p10"/>
            <p:cNvSpPr/>
            <p:nvPr/>
          </p:nvSpPr>
          <p:spPr>
            <a:xfrm>
              <a:off x="5759350" y="30978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3" name="Google Shape;3193;p10"/>
            <p:cNvSpPr/>
            <p:nvPr/>
          </p:nvSpPr>
          <p:spPr>
            <a:xfrm>
              <a:off x="5759350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4" name="Google Shape;3194;p10"/>
            <p:cNvSpPr/>
            <p:nvPr/>
          </p:nvSpPr>
          <p:spPr>
            <a:xfrm>
              <a:off x="5759350" y="38503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5" name="Google Shape;3195;p10"/>
            <p:cNvSpPr/>
            <p:nvPr/>
          </p:nvSpPr>
          <p:spPr>
            <a:xfrm>
              <a:off x="5759350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6" name="Google Shape;3196;p10"/>
            <p:cNvSpPr/>
            <p:nvPr/>
          </p:nvSpPr>
          <p:spPr>
            <a:xfrm>
              <a:off x="5759350" y="44524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7" name="Google Shape;3197;p10"/>
            <p:cNvSpPr/>
            <p:nvPr/>
          </p:nvSpPr>
          <p:spPr>
            <a:xfrm>
              <a:off x="57593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8" name="Google Shape;3198;p10"/>
            <p:cNvSpPr/>
            <p:nvPr/>
          </p:nvSpPr>
          <p:spPr>
            <a:xfrm>
              <a:off x="57593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9" name="Google Shape;3199;p10"/>
            <p:cNvSpPr/>
            <p:nvPr/>
          </p:nvSpPr>
          <p:spPr>
            <a:xfrm>
              <a:off x="5759350" y="505445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0" name="Google Shape;3200;p10"/>
            <p:cNvSpPr/>
            <p:nvPr/>
          </p:nvSpPr>
          <p:spPr>
            <a:xfrm>
              <a:off x="5909850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1" name="Google Shape;3201;p10"/>
            <p:cNvSpPr/>
            <p:nvPr/>
          </p:nvSpPr>
          <p:spPr>
            <a:xfrm>
              <a:off x="5909850" y="53912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2" name="Google Shape;3202;p10"/>
            <p:cNvSpPr/>
            <p:nvPr/>
          </p:nvSpPr>
          <p:spPr>
            <a:xfrm>
              <a:off x="5909850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3" name="Google Shape;3203;p10"/>
            <p:cNvSpPr/>
            <p:nvPr/>
          </p:nvSpPr>
          <p:spPr>
            <a:xfrm>
              <a:off x="5909850" y="9906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4" name="Google Shape;3204;p10"/>
            <p:cNvSpPr/>
            <p:nvPr/>
          </p:nvSpPr>
          <p:spPr>
            <a:xfrm>
              <a:off x="5909850" y="1592700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5" name="Google Shape;3205;p10"/>
            <p:cNvSpPr/>
            <p:nvPr/>
          </p:nvSpPr>
          <p:spPr>
            <a:xfrm>
              <a:off x="5909850" y="21947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6" name="Google Shape;3206;p10"/>
            <p:cNvSpPr/>
            <p:nvPr/>
          </p:nvSpPr>
          <p:spPr>
            <a:xfrm>
              <a:off x="5909850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7" name="Google Shape;3207;p10"/>
            <p:cNvSpPr/>
            <p:nvPr/>
          </p:nvSpPr>
          <p:spPr>
            <a:xfrm>
              <a:off x="5909850" y="24957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8" name="Google Shape;3208;p10"/>
            <p:cNvSpPr/>
            <p:nvPr/>
          </p:nvSpPr>
          <p:spPr>
            <a:xfrm>
              <a:off x="5909850" y="33988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9" name="Google Shape;3209;p10"/>
            <p:cNvSpPr/>
            <p:nvPr/>
          </p:nvSpPr>
          <p:spPr>
            <a:xfrm>
              <a:off x="5909850" y="415140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0" name="Google Shape;3210;p10"/>
            <p:cNvSpPr/>
            <p:nvPr/>
          </p:nvSpPr>
          <p:spPr>
            <a:xfrm>
              <a:off x="5909850" y="46029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1" name="Google Shape;3211;p10"/>
            <p:cNvSpPr/>
            <p:nvPr/>
          </p:nvSpPr>
          <p:spPr>
            <a:xfrm>
              <a:off x="5909850" y="47534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2" name="Google Shape;3212;p10"/>
            <p:cNvSpPr/>
            <p:nvPr/>
          </p:nvSpPr>
          <p:spPr>
            <a:xfrm>
              <a:off x="5909850" y="53554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3" name="Google Shape;3213;p10"/>
            <p:cNvSpPr/>
            <p:nvPr/>
          </p:nvSpPr>
          <p:spPr>
            <a:xfrm>
              <a:off x="60603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4" name="Google Shape;3214;p10"/>
            <p:cNvSpPr/>
            <p:nvPr/>
          </p:nvSpPr>
          <p:spPr>
            <a:xfrm>
              <a:off x="6060375" y="3886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5" name="Google Shape;3215;p10"/>
            <p:cNvSpPr/>
            <p:nvPr/>
          </p:nvSpPr>
          <p:spPr>
            <a:xfrm>
              <a:off x="6060375" y="8401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6" name="Google Shape;3216;p10"/>
            <p:cNvSpPr/>
            <p:nvPr/>
          </p:nvSpPr>
          <p:spPr>
            <a:xfrm>
              <a:off x="6060375" y="11411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7" name="Google Shape;3217;p10"/>
            <p:cNvSpPr/>
            <p:nvPr/>
          </p:nvSpPr>
          <p:spPr>
            <a:xfrm>
              <a:off x="6060375" y="18937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8" name="Google Shape;3218;p10"/>
            <p:cNvSpPr/>
            <p:nvPr/>
          </p:nvSpPr>
          <p:spPr>
            <a:xfrm>
              <a:off x="6060375" y="20442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9" name="Google Shape;3219;p10"/>
            <p:cNvSpPr/>
            <p:nvPr/>
          </p:nvSpPr>
          <p:spPr>
            <a:xfrm>
              <a:off x="60603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0" name="Google Shape;3220;p10"/>
            <p:cNvSpPr/>
            <p:nvPr/>
          </p:nvSpPr>
          <p:spPr>
            <a:xfrm>
              <a:off x="6060375" y="4000875"/>
              <a:ext cx="121400" cy="121425"/>
            </a:xfrm>
            <a:custGeom>
              <a:rect b="b" l="l" r="r" t="t"/>
              <a:pathLst>
                <a:path extrusionOk="0" h="4857" w="4856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1" name="Google Shape;3221;p10"/>
            <p:cNvSpPr/>
            <p:nvPr/>
          </p:nvSpPr>
          <p:spPr>
            <a:xfrm>
              <a:off x="6210875" y="2381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2" name="Google Shape;3222;p10"/>
            <p:cNvSpPr/>
            <p:nvPr/>
          </p:nvSpPr>
          <p:spPr>
            <a:xfrm>
              <a:off x="6210875" y="6896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3" name="Google Shape;3223;p10"/>
            <p:cNvSpPr/>
            <p:nvPr/>
          </p:nvSpPr>
          <p:spPr>
            <a:xfrm>
              <a:off x="6210875" y="23452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4" name="Google Shape;3224;p10"/>
            <p:cNvSpPr/>
            <p:nvPr/>
          </p:nvSpPr>
          <p:spPr>
            <a:xfrm>
              <a:off x="6210875" y="324832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5" name="Google Shape;3225;p10"/>
            <p:cNvSpPr/>
            <p:nvPr/>
          </p:nvSpPr>
          <p:spPr>
            <a:xfrm>
              <a:off x="6210875" y="3699875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6" name="Google Shape;3226;p10"/>
            <p:cNvSpPr/>
            <p:nvPr/>
          </p:nvSpPr>
          <p:spPr>
            <a:xfrm>
              <a:off x="6361375" y="1442200"/>
              <a:ext cx="121425" cy="121400"/>
            </a:xfrm>
            <a:custGeom>
              <a:rect b="b" l="l" r="r" t="t"/>
              <a:pathLst>
                <a:path extrusionOk="0" h="4856" w="4857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7" name="Google Shape;3227;p10"/>
            <p:cNvSpPr/>
            <p:nvPr/>
          </p:nvSpPr>
          <p:spPr>
            <a:xfrm>
              <a:off x="6361375" y="2646275"/>
              <a:ext cx="121425" cy="121425"/>
            </a:xfrm>
            <a:custGeom>
              <a:rect b="b" l="l" r="r" t="t"/>
              <a:pathLst>
                <a:path extrusionOk="0" h="4857" w="4857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8" name="Google Shape;3228;p10"/>
            <p:cNvSpPr/>
            <p:nvPr/>
          </p:nvSpPr>
          <p:spPr>
            <a:xfrm>
              <a:off x="6662400" y="4903950"/>
              <a:ext cx="121400" cy="121400"/>
            </a:xfrm>
            <a:custGeom>
              <a:rect b="b" l="l" r="r" t="t"/>
              <a:pathLst>
                <a:path extrusionOk="0" h="4856" w="4856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29" name="Google Shape;3229;p10"/>
          <p:cNvSpPr txBox="1"/>
          <p:nvPr>
            <p:ph idx="12" type="sldNum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1531" y="47202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35" name="Shape 3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6" name="Google Shape;3836;p13"/>
          <p:cNvSpPr txBox="1"/>
          <p:nvPr>
            <p:ph type="ctrTitle"/>
          </p:nvPr>
        </p:nvSpPr>
        <p:spPr>
          <a:xfrm>
            <a:off x="155700" y="460675"/>
            <a:ext cx="6195300" cy="28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latin typeface="Titillium Web"/>
                <a:ea typeface="Titillium Web"/>
                <a:cs typeface="Titillium Web"/>
                <a:sym typeface="Titillium Web"/>
              </a:rPr>
              <a:t>Modeling Temperature Dependency, Efficiency, and Waste of </a:t>
            </a:r>
            <a:r>
              <a:rPr i="1" lang="en" sz="4400">
                <a:latin typeface="Titillium Web"/>
                <a:ea typeface="Titillium Web"/>
                <a:cs typeface="Titillium Web"/>
                <a:sym typeface="Titillium Web"/>
              </a:rPr>
              <a:t>Saccharomyces cerevisiae</a:t>
            </a:r>
            <a:endParaRPr sz="4400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/>
          </a:p>
        </p:txBody>
      </p:sp>
      <p:sp>
        <p:nvSpPr>
          <p:cNvPr id="3837" name="Google Shape;3837;p13"/>
          <p:cNvSpPr txBox="1"/>
          <p:nvPr/>
        </p:nvSpPr>
        <p:spPr>
          <a:xfrm>
            <a:off x="1027050" y="3405800"/>
            <a:ext cx="4452600" cy="3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80BFB7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Desiree Gonzalez and Leanne Kuwahara</a:t>
            </a:r>
            <a:endParaRPr sz="1800">
              <a:solidFill>
                <a:srgbClr val="80BFB7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838" name="Google Shape;3838;p13"/>
          <p:cNvSpPr txBox="1"/>
          <p:nvPr/>
        </p:nvSpPr>
        <p:spPr>
          <a:xfrm>
            <a:off x="1027050" y="3803300"/>
            <a:ext cx="44526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80BFB7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Department of Biology</a:t>
            </a:r>
            <a:endParaRPr sz="1800">
              <a:solidFill>
                <a:srgbClr val="80BFB7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80BFB7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Loyola Marymount University</a:t>
            </a:r>
            <a:endParaRPr sz="1800">
              <a:solidFill>
                <a:srgbClr val="80BFB7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80BFB7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May 9, 2018</a:t>
            </a:r>
            <a:endParaRPr sz="1800">
              <a:solidFill>
                <a:srgbClr val="80BFB7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80BFB7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99" name="Shape 3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0" name="Google Shape;3900;p22"/>
          <p:cNvSpPr txBox="1"/>
          <p:nvPr>
            <p:ph type="title"/>
          </p:nvPr>
        </p:nvSpPr>
        <p:spPr>
          <a:xfrm>
            <a:off x="267150" y="134950"/>
            <a:ext cx="7556700" cy="118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Residual glucose decreases with increasing temperature</a:t>
            </a:r>
            <a:endParaRPr sz="3400"/>
          </a:p>
        </p:txBody>
      </p:sp>
      <p:grpSp>
        <p:nvGrpSpPr>
          <p:cNvPr id="3901" name="Google Shape;3901;p22"/>
          <p:cNvGrpSpPr/>
          <p:nvPr/>
        </p:nvGrpSpPr>
        <p:grpSpPr>
          <a:xfrm>
            <a:off x="91525" y="2312700"/>
            <a:ext cx="8667199" cy="2258225"/>
            <a:chOff x="91525" y="1845650"/>
            <a:chExt cx="8667199" cy="2258225"/>
          </a:xfrm>
        </p:grpSpPr>
        <p:pic>
          <p:nvPicPr>
            <p:cNvPr id="3902" name="Google Shape;3902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1525" y="1845650"/>
              <a:ext cx="3010974" cy="22582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03" name="Google Shape;3903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934775" y="1845663"/>
              <a:ext cx="3010974" cy="22582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04" name="Google Shape;3904;p2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747750" y="1845650"/>
              <a:ext cx="3010974" cy="225822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905" name="Google Shape;3905;p22"/>
          <p:cNvGrpSpPr/>
          <p:nvPr/>
        </p:nvGrpSpPr>
        <p:grpSpPr>
          <a:xfrm>
            <a:off x="996650" y="1244100"/>
            <a:ext cx="6561975" cy="1068600"/>
            <a:chOff x="824575" y="3846500"/>
            <a:chExt cx="6561975" cy="1068600"/>
          </a:xfrm>
        </p:grpSpPr>
        <p:sp>
          <p:nvSpPr>
            <p:cNvPr id="3906" name="Google Shape;3906;p22"/>
            <p:cNvSpPr txBox="1"/>
            <p:nvPr/>
          </p:nvSpPr>
          <p:spPr>
            <a:xfrm>
              <a:off x="3846850" y="3846500"/>
              <a:ext cx="3539700" cy="106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81000" lvl="0" marL="457200" rtl="0" algn="l">
                <a:spcBef>
                  <a:spcPts val="600"/>
                </a:spcBef>
                <a:spcAft>
                  <a:spcPts val="0"/>
                </a:spcAft>
                <a:buClr>
                  <a:srgbClr val="80BFB7"/>
                </a:buClr>
                <a:buSzPts val="2400"/>
                <a:buFont typeface="Titillium Web Light"/>
                <a:buChar char="▪"/>
              </a:pPr>
              <a:r>
                <a:rPr lang="en" sz="2400">
                  <a:latin typeface="Titillium Web Light"/>
                  <a:ea typeface="Titillium Web Light"/>
                  <a:cs typeface="Titillium Web Light"/>
                  <a:sym typeface="Titillium Web Light"/>
                </a:rPr>
                <a:t>Ea = 69840.59 J/mol</a:t>
              </a:r>
              <a:endParaRPr sz="2400">
                <a:latin typeface="Titillium Web Light"/>
                <a:ea typeface="Titillium Web Light"/>
                <a:cs typeface="Titillium Web Light"/>
                <a:sym typeface="Titillium Web Light"/>
              </a:endParaRPr>
            </a:p>
            <a:p>
              <a:pPr indent="-3810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80BFB7"/>
                </a:buClr>
                <a:buSzPts val="2400"/>
                <a:buFont typeface="Titillium Web Light"/>
                <a:buChar char="▪"/>
              </a:pPr>
              <a:r>
                <a:rPr lang="en" sz="2400">
                  <a:latin typeface="Titillium Web Light"/>
                  <a:ea typeface="Titillium Web Light"/>
                  <a:cs typeface="Titillium Web Light"/>
                  <a:sym typeface="Titillium Web Light"/>
                </a:rPr>
                <a:t>A = 4.98E+11 L/mol s</a:t>
              </a:r>
              <a:endParaRPr>
                <a:latin typeface="Titillium Web Light"/>
                <a:ea typeface="Titillium Web Light"/>
                <a:cs typeface="Titillium Web Light"/>
                <a:sym typeface="Titillium Web Light"/>
              </a:endParaRPr>
            </a:p>
          </p:txBody>
        </p:sp>
        <p:pic>
          <p:nvPicPr>
            <p:cNvPr id="3907" name="Google Shape;3907;p22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24575" y="3998962"/>
              <a:ext cx="2962525" cy="7636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08" name="Google Shape;3908;p22"/>
          <p:cNvSpPr txBox="1"/>
          <p:nvPr/>
        </p:nvSpPr>
        <p:spPr>
          <a:xfrm>
            <a:off x="823450" y="4558850"/>
            <a:ext cx="1696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Titillium Web"/>
                <a:ea typeface="Titillium Web"/>
                <a:cs typeface="Titillium Web"/>
                <a:sym typeface="Titillium Web"/>
              </a:rPr>
              <a:t>k = 0.109</a:t>
            </a:r>
            <a:endParaRPr b="1" sz="20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09" name="Google Shape;3909;p22"/>
          <p:cNvSpPr txBox="1"/>
          <p:nvPr/>
        </p:nvSpPr>
        <p:spPr>
          <a:xfrm>
            <a:off x="3661288" y="4558850"/>
            <a:ext cx="1696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Titillium Web"/>
                <a:ea typeface="Titillium Web"/>
                <a:cs typeface="Titillium Web"/>
                <a:sym typeface="Titillium Web"/>
              </a:rPr>
              <a:t>k = 0.179</a:t>
            </a:r>
            <a:endParaRPr b="1" sz="20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10" name="Google Shape;3910;p22"/>
          <p:cNvSpPr txBox="1"/>
          <p:nvPr/>
        </p:nvSpPr>
        <p:spPr>
          <a:xfrm>
            <a:off x="6499150" y="4558850"/>
            <a:ext cx="1696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highlight>
                  <a:srgbClr val="FFFFFF"/>
                </a:highlight>
                <a:latin typeface="Titillium Web"/>
                <a:ea typeface="Titillium Web"/>
                <a:cs typeface="Titillium Web"/>
                <a:sym typeface="Titillium Web"/>
              </a:rPr>
              <a:t>k = 0.289</a:t>
            </a:r>
            <a:endParaRPr b="1" sz="2000">
              <a:highlight>
                <a:srgbClr val="FFFFFF"/>
              </a:highlight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14" name="Shape 3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5" name="Google Shape;3915;p23"/>
          <p:cNvSpPr txBox="1"/>
          <p:nvPr>
            <p:ph type="title"/>
          </p:nvPr>
        </p:nvSpPr>
        <p:spPr>
          <a:xfrm>
            <a:off x="215050" y="250925"/>
            <a:ext cx="6761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B55"/>
                </a:solidFill>
              </a:rPr>
              <a:t>Modeling E(y)</a:t>
            </a:r>
            <a:endParaRPr>
              <a:solidFill>
                <a:srgbClr val="003B55"/>
              </a:solidFill>
            </a:endParaRPr>
          </a:p>
        </p:txBody>
      </p:sp>
      <p:sp>
        <p:nvSpPr>
          <p:cNvPr id="3916" name="Google Shape;3916;p23"/>
          <p:cNvSpPr txBox="1"/>
          <p:nvPr>
            <p:ph idx="1" type="body"/>
          </p:nvPr>
        </p:nvSpPr>
        <p:spPr>
          <a:xfrm>
            <a:off x="640225" y="1081500"/>
            <a:ext cx="6761100" cy="298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rgbClr val="80BFB7"/>
              </a:buClr>
              <a:buSzPts val="3000"/>
              <a:buAutoNum type="arabicPeriod"/>
            </a:pPr>
            <a:r>
              <a:rPr lang="en" sz="3000">
                <a:solidFill>
                  <a:srgbClr val="1D1D1B"/>
                </a:solidFill>
              </a:rPr>
              <a:t>Use point slope form to determine m</a:t>
            </a:r>
            <a:endParaRPr sz="3000">
              <a:solidFill>
                <a:srgbClr val="1D1D1B"/>
              </a:solidFill>
            </a:endParaRPr>
          </a:p>
          <a:p>
            <a:pPr indent="-419100" lvl="1" marL="9144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AutoNum type="alphaLcPeriod"/>
            </a:pPr>
            <a:r>
              <a:rPr lang="en" sz="3000">
                <a:solidFill>
                  <a:srgbClr val="1D1D1B"/>
                </a:solidFill>
              </a:rPr>
              <a:t>y-y = m(x-x)</a:t>
            </a:r>
            <a:endParaRPr sz="3000">
              <a:solidFill>
                <a:srgbClr val="1D1D1B"/>
              </a:solidFill>
            </a:endParaRPr>
          </a:p>
          <a:p>
            <a:pPr indent="-419100" lvl="2" marL="13716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AutoNum type="romanLcPeriod"/>
            </a:pPr>
            <a:r>
              <a:rPr lang="en" sz="3000">
                <a:solidFill>
                  <a:srgbClr val="1D1D1B"/>
                </a:solidFill>
              </a:rPr>
              <a:t>(y, E) for 12C and 30C</a:t>
            </a:r>
            <a:endParaRPr sz="3000">
              <a:solidFill>
                <a:srgbClr val="1D1D1B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AutoNum type="arabicPeriod"/>
            </a:pPr>
            <a:r>
              <a:rPr lang="en" sz="3000">
                <a:solidFill>
                  <a:srgbClr val="1D1D1B"/>
                </a:solidFill>
              </a:rPr>
              <a:t>Plug into E = my+b to determine b</a:t>
            </a:r>
            <a:endParaRPr sz="3000">
              <a:solidFill>
                <a:srgbClr val="1D1D1B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AutoNum type="arabicPeriod"/>
            </a:pPr>
            <a:r>
              <a:rPr lang="en" sz="3000">
                <a:solidFill>
                  <a:srgbClr val="1D1D1B"/>
                </a:solidFill>
              </a:rPr>
              <a:t>On MATLAB, set E = my+b</a:t>
            </a:r>
            <a:endParaRPr sz="3000">
              <a:solidFill>
                <a:srgbClr val="1D1D1B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0" name="Shape 3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" name="Google Shape;3921;p24"/>
          <p:cNvSpPr txBox="1"/>
          <p:nvPr>
            <p:ph type="title"/>
          </p:nvPr>
        </p:nvSpPr>
        <p:spPr>
          <a:xfrm>
            <a:off x="91525" y="123025"/>
            <a:ext cx="8350200" cy="5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Glucose Efficiency is Independent of Temperature</a:t>
            </a:r>
            <a:endParaRPr sz="27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22" name="Google Shape;3922;p24"/>
          <p:cNvSpPr txBox="1"/>
          <p:nvPr>
            <p:ph idx="1" type="body"/>
          </p:nvPr>
        </p:nvSpPr>
        <p:spPr>
          <a:xfrm>
            <a:off x="1241150" y="4589100"/>
            <a:ext cx="22698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 = 0.365, b =  14.09</a:t>
            </a:r>
            <a:endParaRPr sz="1800"/>
          </a:p>
        </p:txBody>
      </p:sp>
      <p:grpSp>
        <p:nvGrpSpPr>
          <p:cNvPr id="3923" name="Google Shape;3923;p24"/>
          <p:cNvGrpSpPr/>
          <p:nvPr/>
        </p:nvGrpSpPr>
        <p:grpSpPr>
          <a:xfrm>
            <a:off x="237259" y="1218750"/>
            <a:ext cx="7567748" cy="3113015"/>
            <a:chOff x="237250" y="1123613"/>
            <a:chExt cx="7439052" cy="2902849"/>
          </a:xfrm>
        </p:grpSpPr>
        <p:pic>
          <p:nvPicPr>
            <p:cNvPr id="3924" name="Google Shape;3924;p2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62875" y="1123613"/>
              <a:ext cx="7113427" cy="29028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25" name="Google Shape;3925;p24"/>
            <p:cNvSpPr txBox="1"/>
            <p:nvPr/>
          </p:nvSpPr>
          <p:spPr>
            <a:xfrm rot="-5400000">
              <a:off x="31675" y="1672575"/>
              <a:ext cx="8235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Titillium Web Light"/>
                  <a:ea typeface="Titillium Web Light"/>
                  <a:cs typeface="Titillium Web Light"/>
                  <a:sym typeface="Titillium Web Light"/>
                </a:rPr>
                <a:t>Original</a:t>
              </a:r>
              <a:endParaRPr>
                <a:latin typeface="Titillium Web Light"/>
                <a:ea typeface="Titillium Web Light"/>
                <a:cs typeface="Titillium Web Light"/>
                <a:sym typeface="Titillium Web Light"/>
              </a:endParaRPr>
            </a:p>
          </p:txBody>
        </p:sp>
        <p:sp>
          <p:nvSpPr>
            <p:cNvPr id="3926" name="Google Shape;3926;p24"/>
            <p:cNvSpPr txBox="1"/>
            <p:nvPr/>
          </p:nvSpPr>
          <p:spPr>
            <a:xfrm rot="-5400000">
              <a:off x="-44900" y="3149700"/>
              <a:ext cx="9579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Titillium Web Light"/>
                  <a:ea typeface="Titillium Web Light"/>
                  <a:cs typeface="Titillium Web Light"/>
                  <a:sym typeface="Titillium Web Light"/>
                </a:rPr>
                <a:t>Modified</a:t>
              </a:r>
              <a:endParaRPr>
                <a:latin typeface="Titillium Web Light"/>
                <a:ea typeface="Titillium Web Light"/>
                <a:cs typeface="Titillium Web Light"/>
                <a:sym typeface="Titillium Web Light"/>
              </a:endParaRPr>
            </a:p>
          </p:txBody>
        </p:sp>
      </p:grpSp>
      <p:sp>
        <p:nvSpPr>
          <p:cNvPr id="3927" name="Google Shape;3927;p24"/>
          <p:cNvSpPr txBox="1"/>
          <p:nvPr>
            <p:ph idx="1" type="body"/>
          </p:nvPr>
        </p:nvSpPr>
        <p:spPr>
          <a:xfrm>
            <a:off x="4830250" y="4589100"/>
            <a:ext cx="2359500" cy="4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 = 0.701, b =  14.25</a:t>
            </a:r>
            <a:endParaRPr sz="1800"/>
          </a:p>
        </p:txBody>
      </p:sp>
      <p:sp>
        <p:nvSpPr>
          <p:cNvPr id="3928" name="Google Shape;3928;p24"/>
          <p:cNvSpPr txBox="1"/>
          <p:nvPr>
            <p:ph idx="1" type="body"/>
          </p:nvPr>
        </p:nvSpPr>
        <p:spPr>
          <a:xfrm>
            <a:off x="640225" y="4284950"/>
            <a:ext cx="1770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 = 14.2741</a:t>
            </a:r>
            <a:endParaRPr sz="1800"/>
          </a:p>
        </p:txBody>
      </p:sp>
      <p:sp>
        <p:nvSpPr>
          <p:cNvPr id="3929" name="Google Shape;3929;p24"/>
          <p:cNvSpPr txBox="1"/>
          <p:nvPr>
            <p:ph idx="1" type="body"/>
          </p:nvPr>
        </p:nvSpPr>
        <p:spPr>
          <a:xfrm>
            <a:off x="4236525" y="4284950"/>
            <a:ext cx="1770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 = 20.0089</a:t>
            </a:r>
            <a:endParaRPr sz="1800"/>
          </a:p>
        </p:txBody>
      </p:sp>
      <p:sp>
        <p:nvSpPr>
          <p:cNvPr id="3930" name="Google Shape;3930;p24"/>
          <p:cNvSpPr txBox="1"/>
          <p:nvPr>
            <p:ph idx="1" type="body"/>
          </p:nvPr>
        </p:nvSpPr>
        <p:spPr>
          <a:xfrm>
            <a:off x="6007425" y="4284950"/>
            <a:ext cx="1770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 = 24.9987</a:t>
            </a:r>
            <a:endParaRPr sz="1800"/>
          </a:p>
        </p:txBody>
      </p:sp>
      <p:sp>
        <p:nvSpPr>
          <p:cNvPr id="3931" name="Google Shape;3931;p24"/>
          <p:cNvSpPr txBox="1"/>
          <p:nvPr>
            <p:ph idx="1" type="body"/>
          </p:nvPr>
        </p:nvSpPr>
        <p:spPr>
          <a:xfrm>
            <a:off x="2438375" y="4284950"/>
            <a:ext cx="1770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 = 14.2879</a:t>
            </a:r>
            <a:endParaRPr sz="1800"/>
          </a:p>
        </p:txBody>
      </p:sp>
      <p:sp>
        <p:nvSpPr>
          <p:cNvPr id="3932" name="Google Shape;3932;p24"/>
          <p:cNvSpPr txBox="1"/>
          <p:nvPr>
            <p:ph idx="1" type="body"/>
          </p:nvPr>
        </p:nvSpPr>
        <p:spPr>
          <a:xfrm>
            <a:off x="640225" y="670875"/>
            <a:ext cx="1770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 = 14.2857</a:t>
            </a:r>
            <a:endParaRPr sz="1800"/>
          </a:p>
        </p:txBody>
      </p:sp>
      <p:sp>
        <p:nvSpPr>
          <p:cNvPr id="3933" name="Google Shape;3933;p24"/>
          <p:cNvSpPr txBox="1"/>
          <p:nvPr>
            <p:ph idx="1" type="body"/>
          </p:nvPr>
        </p:nvSpPr>
        <p:spPr>
          <a:xfrm>
            <a:off x="2438375" y="670863"/>
            <a:ext cx="1770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 = 14.2857</a:t>
            </a:r>
            <a:endParaRPr sz="1800"/>
          </a:p>
        </p:txBody>
      </p:sp>
      <p:sp>
        <p:nvSpPr>
          <p:cNvPr id="3934" name="Google Shape;3934;p24"/>
          <p:cNvSpPr txBox="1"/>
          <p:nvPr>
            <p:ph idx="1" type="body"/>
          </p:nvPr>
        </p:nvSpPr>
        <p:spPr>
          <a:xfrm>
            <a:off x="4236525" y="670875"/>
            <a:ext cx="1770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 = 20.0000</a:t>
            </a:r>
            <a:endParaRPr sz="1800"/>
          </a:p>
        </p:txBody>
      </p:sp>
      <p:sp>
        <p:nvSpPr>
          <p:cNvPr id="3935" name="Google Shape;3935;p24"/>
          <p:cNvSpPr txBox="1"/>
          <p:nvPr>
            <p:ph idx="1" type="body"/>
          </p:nvPr>
        </p:nvSpPr>
        <p:spPr>
          <a:xfrm>
            <a:off x="6007425" y="670875"/>
            <a:ext cx="1770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 = 25.0000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39" name="Shape 3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0" name="Google Shape;3940;p25"/>
          <p:cNvSpPr txBox="1"/>
          <p:nvPr>
            <p:ph type="title"/>
          </p:nvPr>
        </p:nvSpPr>
        <p:spPr>
          <a:xfrm>
            <a:off x="178050" y="243525"/>
            <a:ext cx="73014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Summary of Simulation Experiments</a:t>
            </a:r>
            <a:endParaRPr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41" name="Google Shape;3941;p25"/>
          <p:cNvSpPr txBox="1"/>
          <p:nvPr>
            <p:ph idx="1" type="body"/>
          </p:nvPr>
        </p:nvSpPr>
        <p:spPr>
          <a:xfrm>
            <a:off x="413725" y="1100925"/>
            <a:ext cx="7143900" cy="35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rgbClr val="80BFB7"/>
              </a:buClr>
              <a:buSzPts val="3000"/>
              <a:buChar char="▪"/>
            </a:pPr>
            <a:r>
              <a:rPr lang="en" sz="3000">
                <a:solidFill>
                  <a:srgbClr val="000000"/>
                </a:solidFill>
              </a:rPr>
              <a:t>Arrhenius equation allows us to determine maximum specific growth rates (r) at varying temperatures.</a:t>
            </a:r>
            <a:endParaRPr sz="3000">
              <a:solidFill>
                <a:srgbClr val="000000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Char char="▪"/>
            </a:pPr>
            <a:r>
              <a:rPr lang="en" sz="3000">
                <a:solidFill>
                  <a:srgbClr val="000000"/>
                </a:solidFill>
              </a:rPr>
              <a:t>Residual glucose concentrations decrease as temperature increases</a:t>
            </a:r>
            <a:endParaRPr sz="3000">
              <a:solidFill>
                <a:srgbClr val="000000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Char char="▪"/>
            </a:pPr>
            <a:r>
              <a:rPr lang="en" sz="3000">
                <a:solidFill>
                  <a:srgbClr val="000000"/>
                </a:solidFill>
              </a:rPr>
              <a:t>Glucose efficiency is independent of temperature</a:t>
            </a:r>
            <a:endParaRPr sz="3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45" name="Shape 3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6" name="Google Shape;3946;p26"/>
          <p:cNvSpPr txBox="1"/>
          <p:nvPr>
            <p:ph type="title"/>
          </p:nvPr>
        </p:nvSpPr>
        <p:spPr>
          <a:xfrm>
            <a:off x="178050" y="243525"/>
            <a:ext cx="73014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Future</a:t>
            </a:r>
            <a:r>
              <a:rPr lang="en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Studies</a:t>
            </a:r>
            <a:endParaRPr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47" name="Google Shape;3947;p26"/>
          <p:cNvSpPr txBox="1"/>
          <p:nvPr>
            <p:ph idx="1" type="body"/>
          </p:nvPr>
        </p:nvSpPr>
        <p:spPr>
          <a:xfrm>
            <a:off x="413725" y="1100925"/>
            <a:ext cx="7143900" cy="35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rgbClr val="80BFB7"/>
              </a:buClr>
              <a:buSzPts val="3000"/>
              <a:buChar char="▪"/>
            </a:pPr>
            <a:r>
              <a:rPr lang="en" sz="3000">
                <a:solidFill>
                  <a:srgbClr val="000000"/>
                </a:solidFill>
              </a:rPr>
              <a:t>Run a chemostat experiment to determine reliability of the model</a:t>
            </a:r>
            <a:endParaRPr sz="3000">
              <a:solidFill>
                <a:srgbClr val="000000"/>
              </a:solidFill>
            </a:endParaRPr>
          </a:p>
          <a:p>
            <a:pPr indent="-419100" lvl="1" marL="9144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Char char="▫"/>
            </a:pPr>
            <a:r>
              <a:rPr lang="en" sz="3000">
                <a:solidFill>
                  <a:srgbClr val="000000"/>
                </a:solidFill>
              </a:rPr>
              <a:t>Compare up and down-regulated genes to batch culture experiments</a:t>
            </a:r>
            <a:endParaRPr sz="3000">
              <a:solidFill>
                <a:srgbClr val="000000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Char char="▪"/>
            </a:pPr>
            <a:r>
              <a:rPr lang="en" sz="3000">
                <a:solidFill>
                  <a:srgbClr val="000000"/>
                </a:solidFill>
              </a:rPr>
              <a:t>Incorporate waste (EtOH and CO2) into the model</a:t>
            </a:r>
            <a:endParaRPr sz="3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51" name="Shape 3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" name="Google Shape;3952;p27"/>
          <p:cNvSpPr txBox="1"/>
          <p:nvPr>
            <p:ph type="ctrTitle"/>
          </p:nvPr>
        </p:nvSpPr>
        <p:spPr>
          <a:xfrm>
            <a:off x="348300" y="249150"/>
            <a:ext cx="59700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3953" name="Google Shape;3953;p27"/>
          <p:cNvSpPr txBox="1"/>
          <p:nvPr>
            <p:ph idx="4294967295" type="body"/>
          </p:nvPr>
        </p:nvSpPr>
        <p:spPr>
          <a:xfrm>
            <a:off x="422050" y="1328475"/>
            <a:ext cx="5896200" cy="332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3000"/>
              <a:buFont typeface="Titillium Web Light"/>
              <a:buChar char="▪"/>
            </a:pPr>
            <a:r>
              <a:rPr lang="en" sz="3000">
                <a:solidFill>
                  <a:srgbClr val="D3EBD5"/>
                </a:solidFill>
              </a:rPr>
              <a:t>Dr. Dahlquist and Dr. Fitzpatrick</a:t>
            </a:r>
            <a:endParaRPr sz="3000">
              <a:solidFill>
                <a:srgbClr val="D3EBD5"/>
              </a:solidFill>
            </a:endParaRPr>
          </a:p>
          <a:p>
            <a:pPr indent="-419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3000"/>
              <a:buChar char="▪"/>
            </a:pPr>
            <a:r>
              <a:rPr lang="en" sz="3000">
                <a:solidFill>
                  <a:srgbClr val="D3EBD5"/>
                </a:solidFill>
              </a:rPr>
              <a:t>LMU Biomathematical Modeling Class</a:t>
            </a:r>
            <a:endParaRPr sz="3000">
              <a:solidFill>
                <a:srgbClr val="D3EBD5"/>
              </a:solidFill>
            </a:endParaRPr>
          </a:p>
          <a:p>
            <a:pPr indent="-419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3000"/>
              <a:buChar char="▪"/>
            </a:pPr>
            <a:r>
              <a:rPr lang="en" sz="3000">
                <a:solidFill>
                  <a:srgbClr val="D3EBD5"/>
                </a:solidFill>
              </a:rPr>
              <a:t>LMU Biology Department</a:t>
            </a:r>
            <a:endParaRPr sz="3000">
              <a:solidFill>
                <a:srgbClr val="D3EBD5"/>
              </a:solidFill>
            </a:endParaRPr>
          </a:p>
          <a:p>
            <a:pPr indent="-419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3000"/>
              <a:buChar char="▪"/>
            </a:pPr>
            <a:r>
              <a:rPr lang="en" sz="3000">
                <a:solidFill>
                  <a:srgbClr val="D3EBD5"/>
                </a:solidFill>
              </a:rPr>
              <a:t>LMU Math Department</a:t>
            </a:r>
            <a:endParaRPr sz="3000">
              <a:solidFill>
                <a:srgbClr val="D3EBD5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57" name="Shape 3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8" name="Google Shape;3958;p28"/>
          <p:cNvSpPr txBox="1"/>
          <p:nvPr>
            <p:ph type="ctrTitle"/>
          </p:nvPr>
        </p:nvSpPr>
        <p:spPr>
          <a:xfrm>
            <a:off x="348300" y="249150"/>
            <a:ext cx="59700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3959" name="Google Shape;3959;p28"/>
          <p:cNvSpPr txBox="1"/>
          <p:nvPr>
            <p:ph idx="4294967295" type="body"/>
          </p:nvPr>
        </p:nvSpPr>
        <p:spPr>
          <a:xfrm>
            <a:off x="20700" y="1223675"/>
            <a:ext cx="6625200" cy="35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1800"/>
              <a:buFont typeface="Titillium Web"/>
              <a:buChar char="▪"/>
            </a:pPr>
            <a:r>
              <a:rPr lang="en" sz="180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MATLAB (Version R2014b) [Computer software]. (n.d.). Retrieved May 7, 2019.</a:t>
            </a:r>
            <a:endParaRPr sz="1800">
              <a:solidFill>
                <a:srgbClr val="D3EBD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800"/>
              <a:buChar char="▪"/>
            </a:pPr>
            <a:r>
              <a:rPr lang="en" sz="180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Tai, S. L., Daran-Lapujade, P., Walsh, M. C., Pronk, J. T., &amp; Daran, J. M. (2007). Acclimation of Saccharomyces cerevisiae to low temperature: a chemostat-based transcriptome analysis. </a:t>
            </a:r>
            <a:r>
              <a:rPr i="1" lang="en" sz="180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Molecular Biology of the Cell</a:t>
            </a:r>
            <a:r>
              <a:rPr lang="en" sz="180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, </a:t>
            </a:r>
            <a:r>
              <a:rPr i="1" lang="en" sz="180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18</a:t>
            </a:r>
            <a:r>
              <a:rPr lang="en" sz="180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(12), 5100-5112.</a:t>
            </a:r>
            <a:endParaRPr sz="1800">
              <a:solidFill>
                <a:srgbClr val="D3EBD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1800"/>
              <a:buFont typeface="Titillium Web"/>
              <a:buChar char="▪"/>
            </a:pPr>
            <a:r>
              <a:rPr lang="en" sz="180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Tai, S. L., Boer, V. M., Daran-Lapujade, P., Walsh, M. C., de Winde, J. H., Daran, J. M., &amp; Pronk, J. T. (2005). Two-dimensional transcriptome analysis in chemostat cultures combinatorial effects of oxygen availability and macronutrient limitation in Saccharomyces cerevisiae. </a:t>
            </a:r>
            <a:r>
              <a:rPr i="1" lang="en" sz="180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Journal of Biological Chemistry</a:t>
            </a:r>
            <a:r>
              <a:rPr lang="en" sz="180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, </a:t>
            </a:r>
            <a:r>
              <a:rPr i="1" lang="en" sz="180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280</a:t>
            </a:r>
            <a:r>
              <a:rPr lang="en" sz="180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(1), 437-447.</a:t>
            </a:r>
            <a:endParaRPr sz="1800">
              <a:solidFill>
                <a:srgbClr val="D3EBD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42" name="Shape 3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3" name="Google Shape;3843;p14"/>
          <p:cNvSpPr txBox="1"/>
          <p:nvPr>
            <p:ph type="title"/>
          </p:nvPr>
        </p:nvSpPr>
        <p:spPr>
          <a:xfrm>
            <a:off x="718300" y="275550"/>
            <a:ext cx="6761100" cy="62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Outline</a:t>
            </a:r>
            <a:endParaRPr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844" name="Google Shape;3844;p14"/>
          <p:cNvSpPr txBox="1"/>
          <p:nvPr>
            <p:ph idx="1" type="body"/>
          </p:nvPr>
        </p:nvSpPr>
        <p:spPr>
          <a:xfrm>
            <a:off x="718300" y="901050"/>
            <a:ext cx="6761100" cy="38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600"/>
              </a:spcBef>
              <a:spcAft>
                <a:spcPts val="0"/>
              </a:spcAft>
              <a:buClr>
                <a:srgbClr val="80BFB7"/>
              </a:buClr>
              <a:buSzPts val="3000"/>
              <a:buChar char="▪"/>
            </a:pPr>
            <a:r>
              <a:rPr lang="en" sz="3000">
                <a:solidFill>
                  <a:srgbClr val="000000"/>
                </a:solidFill>
              </a:rPr>
              <a:t>Background of Tai et al. papers</a:t>
            </a:r>
            <a:endParaRPr sz="3000">
              <a:solidFill>
                <a:srgbClr val="000000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Char char="▪"/>
            </a:pPr>
            <a:r>
              <a:rPr lang="en" sz="3000">
                <a:solidFill>
                  <a:srgbClr val="000000"/>
                </a:solidFill>
              </a:rPr>
              <a:t>Introduction to the Arrhenius equation</a:t>
            </a:r>
            <a:endParaRPr sz="3000">
              <a:solidFill>
                <a:srgbClr val="000000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Char char="▪"/>
            </a:pPr>
            <a:r>
              <a:rPr lang="en" sz="3000">
                <a:solidFill>
                  <a:srgbClr val="000000"/>
                </a:solidFill>
              </a:rPr>
              <a:t>Modeling temperature dependence</a:t>
            </a:r>
            <a:endParaRPr sz="3000">
              <a:solidFill>
                <a:srgbClr val="000000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Char char="▪"/>
            </a:pPr>
            <a:r>
              <a:rPr lang="en" sz="3000">
                <a:solidFill>
                  <a:srgbClr val="000000"/>
                </a:solidFill>
              </a:rPr>
              <a:t>Modeling glucose efficiency for cold and warm temperatures</a:t>
            </a:r>
            <a:endParaRPr sz="3000">
              <a:solidFill>
                <a:srgbClr val="000000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Char char="▪"/>
            </a:pPr>
            <a:r>
              <a:rPr lang="en" sz="3000">
                <a:solidFill>
                  <a:srgbClr val="000000"/>
                </a:solidFill>
              </a:rPr>
              <a:t>Conclusion and future studies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48" name="Shape 3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9" name="Google Shape;3849;p15"/>
          <p:cNvSpPr txBox="1"/>
          <p:nvPr>
            <p:ph type="title"/>
          </p:nvPr>
        </p:nvSpPr>
        <p:spPr>
          <a:xfrm>
            <a:off x="237250" y="265725"/>
            <a:ext cx="6761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The Chemostat Problem</a:t>
            </a:r>
            <a:endParaRPr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3850" name="Google Shape;3850;p15"/>
          <p:cNvPicPr preferRelativeResize="0"/>
          <p:nvPr/>
        </p:nvPicPr>
        <p:blipFill rotWithShape="1">
          <a:blip r:embed="rId3">
            <a:alphaModFix/>
          </a:blip>
          <a:srcRect b="3768" l="2747" r="4427" t="3191"/>
          <a:stretch/>
        </p:blipFill>
        <p:spPr>
          <a:xfrm>
            <a:off x="3701100" y="1181850"/>
            <a:ext cx="3920607" cy="3597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51" name="Google Shape;3851;p15"/>
          <p:cNvSpPr txBox="1"/>
          <p:nvPr>
            <p:ph idx="1" type="body"/>
          </p:nvPr>
        </p:nvSpPr>
        <p:spPr>
          <a:xfrm>
            <a:off x="351900" y="1123125"/>
            <a:ext cx="3852300" cy="35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rgbClr val="80BFB7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ECR and LCR</a:t>
            </a:r>
            <a:endParaRPr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Alternative to batch cultures</a:t>
            </a:r>
            <a:endParaRPr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Specific growth rate is dependent on temperature</a:t>
            </a:r>
            <a:endParaRPr>
              <a:solidFill>
                <a:srgbClr val="000000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Char char="▫"/>
            </a:pPr>
            <a:r>
              <a:rPr lang="en">
                <a:solidFill>
                  <a:schemeClr val="dk1"/>
                </a:solidFill>
              </a:rPr>
              <a:t>Chemostat best for long-term cold shock studies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55" name="Shape 3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6" name="Google Shape;3856;p16"/>
          <p:cNvSpPr txBox="1"/>
          <p:nvPr>
            <p:ph type="title"/>
          </p:nvPr>
        </p:nvSpPr>
        <p:spPr>
          <a:xfrm>
            <a:off x="237250" y="265725"/>
            <a:ext cx="6761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Differential Equations</a:t>
            </a:r>
            <a:endParaRPr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857" name="Google Shape;3857;p16"/>
          <p:cNvSpPr txBox="1"/>
          <p:nvPr>
            <p:ph idx="1" type="body"/>
          </p:nvPr>
        </p:nvSpPr>
        <p:spPr>
          <a:xfrm>
            <a:off x="363075" y="1163700"/>
            <a:ext cx="8146200" cy="355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rgbClr val="80BFB7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Change in biomass:</a:t>
            </a:r>
            <a:endParaRPr>
              <a:solidFill>
                <a:srgbClr val="000000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Font typeface="Titillium Web"/>
              <a:buChar char="▫"/>
            </a:pPr>
            <a:r>
              <a:rPr b="1" lang="en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dx/dt = x [r (y/y+K) * (z/z+L)] - qx</a:t>
            </a:r>
            <a:endParaRPr b="1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Change in glucose:</a:t>
            </a:r>
            <a:endParaRPr>
              <a:solidFill>
                <a:srgbClr val="000000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Font typeface="Titillium Web"/>
              <a:buChar char="▫"/>
            </a:pPr>
            <a:r>
              <a:rPr b="1" lang="en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dy/dt = -Ex </a:t>
            </a:r>
            <a:r>
              <a:rPr b="1"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[r (y/y+K) * (z/z+L)] - qy +qu</a:t>
            </a:r>
            <a:endParaRPr b="1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Change in ammonium:</a:t>
            </a:r>
            <a:endParaRPr>
              <a:solidFill>
                <a:srgbClr val="000000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Font typeface="Titillium Web"/>
              <a:buChar char="▫"/>
            </a:pPr>
            <a:r>
              <a:rPr b="1" lang="en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dz/dt = -Fx</a:t>
            </a:r>
            <a:r>
              <a:rPr b="1"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 [r (y/y+K) * (z/z+L)] - qz +qv</a:t>
            </a:r>
            <a:endParaRPr b="1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81000" lvl="2" marL="13716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Char char="➢"/>
            </a:pPr>
            <a:r>
              <a:rPr lang="en">
                <a:solidFill>
                  <a:schemeClr val="dk1"/>
                </a:solidFill>
              </a:rPr>
              <a:t>r (y/y+K) * (z/z+L) = q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1" name="Shape 3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2" name="Google Shape;3862;p17"/>
          <p:cNvSpPr txBox="1"/>
          <p:nvPr>
            <p:ph type="title"/>
          </p:nvPr>
        </p:nvSpPr>
        <p:spPr>
          <a:xfrm>
            <a:off x="237250" y="265725"/>
            <a:ext cx="6761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Parameters Determined</a:t>
            </a:r>
            <a:endParaRPr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863" name="Google Shape;3863;p17"/>
          <p:cNvSpPr txBox="1"/>
          <p:nvPr>
            <p:ph idx="1" type="body"/>
          </p:nvPr>
        </p:nvSpPr>
        <p:spPr>
          <a:xfrm>
            <a:off x="363075" y="1163700"/>
            <a:ext cx="7150800" cy="355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0BFB7"/>
              </a:buClr>
              <a:buSzPts val="2400"/>
              <a:buFont typeface="Titillium Web Light"/>
              <a:buChar char="▪"/>
            </a:pPr>
            <a:r>
              <a:rPr lang="en">
                <a:solidFill>
                  <a:srgbClr val="000000"/>
                </a:solidFill>
              </a:rPr>
              <a:t>Dilution rate/specific growth rate: </a:t>
            </a:r>
            <a:r>
              <a:rPr b="1" lang="en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q = 0.03hr-1</a:t>
            </a:r>
            <a:endParaRPr b="1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Culture volume: </a:t>
            </a:r>
            <a:r>
              <a:rPr b="1" lang="en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V = 1L</a:t>
            </a:r>
            <a:endParaRPr b="1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Glucose feed concentration:</a:t>
            </a:r>
            <a:endParaRPr>
              <a:solidFill>
                <a:srgbClr val="000000"/>
              </a:solidFill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Font typeface="Titillium Web"/>
              <a:buChar char="▫"/>
            </a:pPr>
            <a:r>
              <a:rPr b="1" lang="en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u = 25g/L (C-lim); 46g/L (N-lim)</a:t>
            </a:r>
            <a:endParaRPr b="1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NH4+ feed concentration:</a:t>
            </a:r>
            <a:endParaRPr>
              <a:solidFill>
                <a:srgbClr val="000000"/>
              </a:solidFill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Font typeface="Titillium Web"/>
              <a:buChar char="▫"/>
            </a:pPr>
            <a:r>
              <a:rPr b="1" lang="en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v = 5g/L (C-lim); 0.65g/L (N-lim)</a:t>
            </a:r>
            <a:endParaRPr b="1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MAX specific growth rate:</a:t>
            </a:r>
            <a:endParaRPr>
              <a:solidFill>
                <a:srgbClr val="000000"/>
              </a:solidFill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Font typeface="Titillium Web"/>
              <a:buChar char="▫"/>
            </a:pPr>
            <a:r>
              <a:rPr b="1" lang="en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r = 0.08hr-1 (cold); 0.46 hr-1 (hot)</a:t>
            </a:r>
            <a:endParaRPr b="1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7" name="Shape 3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8" name="Google Shape;3868;p18"/>
          <p:cNvSpPr txBox="1"/>
          <p:nvPr>
            <p:ph type="title"/>
          </p:nvPr>
        </p:nvSpPr>
        <p:spPr>
          <a:xfrm>
            <a:off x="237250" y="265725"/>
            <a:ext cx="6761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Parameters Determined Cont.</a:t>
            </a:r>
            <a:endParaRPr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869" name="Google Shape;3869;p18"/>
          <p:cNvSpPr txBox="1"/>
          <p:nvPr>
            <p:ph idx="1" type="body"/>
          </p:nvPr>
        </p:nvSpPr>
        <p:spPr>
          <a:xfrm>
            <a:off x="363075" y="1163700"/>
            <a:ext cx="7150800" cy="355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0BFB7"/>
              </a:buClr>
              <a:buSzPts val="2600"/>
              <a:buChar char="▪"/>
            </a:pPr>
            <a:r>
              <a:rPr lang="en" sz="2600">
                <a:solidFill>
                  <a:srgbClr val="000000"/>
                </a:solidFill>
              </a:rPr>
              <a:t>[glucose] at half</a:t>
            </a:r>
            <a:r>
              <a:rPr b="1" lang="en" sz="2600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" sz="2600">
                <a:solidFill>
                  <a:srgbClr val="000000"/>
                </a:solidFill>
              </a:rPr>
              <a:t>r:</a:t>
            </a:r>
            <a:r>
              <a:rPr b="1" lang="en" sz="2600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K = 0.8g/L</a:t>
            </a:r>
            <a:endParaRPr b="1" sz="2600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600"/>
              <a:buChar char="▪"/>
            </a:pPr>
            <a:r>
              <a:rPr lang="en" sz="2600">
                <a:solidFill>
                  <a:srgbClr val="000000"/>
                </a:solidFill>
              </a:rPr>
              <a:t>[NH4+] at half r:</a:t>
            </a:r>
            <a:r>
              <a:rPr b="1" lang="en" sz="2600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L = 0.04g/L</a:t>
            </a:r>
            <a:endParaRPr b="1" sz="2600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600"/>
              <a:buChar char="▪"/>
            </a:pPr>
            <a:r>
              <a:rPr lang="en" sz="2600">
                <a:solidFill>
                  <a:srgbClr val="000000"/>
                </a:solidFill>
              </a:rPr>
              <a:t>Glucose efficiency: </a:t>
            </a:r>
            <a:r>
              <a:rPr b="1" lang="en" sz="2600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E = 1/Y(glu/x)</a:t>
            </a:r>
            <a:endParaRPr b="1" sz="2600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600"/>
              <a:buChar char="▪"/>
            </a:pPr>
            <a:r>
              <a:rPr lang="en" sz="2600">
                <a:solidFill>
                  <a:srgbClr val="000000"/>
                </a:solidFill>
              </a:rPr>
              <a:t>Biomass at steady state: </a:t>
            </a:r>
            <a:r>
              <a:rPr b="1" lang="en" sz="2600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x = (u-y)/E</a:t>
            </a:r>
            <a:endParaRPr b="1" sz="2600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600"/>
              <a:buChar char="▪"/>
            </a:pPr>
            <a:r>
              <a:rPr lang="en" sz="2600">
                <a:solidFill>
                  <a:srgbClr val="000000"/>
                </a:solidFill>
              </a:rPr>
              <a:t>[glucose] at steady state: </a:t>
            </a:r>
            <a:r>
              <a:rPr b="1" lang="en" sz="2600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y = residual glucose</a:t>
            </a:r>
            <a:endParaRPr b="1" sz="2600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93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600"/>
              <a:buChar char="▪"/>
            </a:pPr>
            <a:r>
              <a:rPr lang="en" sz="2600">
                <a:solidFill>
                  <a:srgbClr val="000000"/>
                </a:solidFill>
              </a:rPr>
              <a:t>[NH4+] at steady state: </a:t>
            </a:r>
            <a:r>
              <a:rPr b="1" lang="en" sz="2600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z = residual NH4+</a:t>
            </a:r>
            <a:endParaRPr b="1" sz="2600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937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600"/>
              <a:buChar char="▫"/>
            </a:pPr>
            <a:r>
              <a:rPr lang="en" sz="2600">
                <a:solidFill>
                  <a:srgbClr val="000000"/>
                </a:solidFill>
              </a:rPr>
              <a:t>Converted from mM to g/L</a:t>
            </a:r>
            <a:endParaRPr sz="2600">
              <a:solidFill>
                <a:srgbClr val="000000"/>
              </a:solidFill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600"/>
              <a:buChar char="▪"/>
            </a:pPr>
            <a:r>
              <a:rPr lang="en" sz="2600">
                <a:solidFill>
                  <a:schemeClr val="dk1"/>
                </a:solidFill>
              </a:rPr>
              <a:t>Ammonium efficiency: </a:t>
            </a:r>
            <a:r>
              <a:rPr b="1" lang="en" sz="26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F = (v-z)/x</a:t>
            </a:r>
            <a:endParaRPr b="1" sz="2600">
              <a:solidFill>
                <a:srgbClr val="00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3" name="Shape 3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4" name="Google Shape;3874;p19"/>
          <p:cNvSpPr txBox="1"/>
          <p:nvPr>
            <p:ph type="title"/>
          </p:nvPr>
        </p:nvSpPr>
        <p:spPr>
          <a:xfrm>
            <a:off x="244650" y="238200"/>
            <a:ext cx="6761100" cy="6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Arrhenius Equation</a:t>
            </a:r>
            <a:endParaRPr/>
          </a:p>
        </p:txBody>
      </p:sp>
      <p:sp>
        <p:nvSpPr>
          <p:cNvPr id="3875" name="Google Shape;3875;p19"/>
          <p:cNvSpPr txBox="1"/>
          <p:nvPr>
            <p:ph idx="1" type="body"/>
          </p:nvPr>
        </p:nvSpPr>
        <p:spPr>
          <a:xfrm>
            <a:off x="640225" y="3955800"/>
            <a:ext cx="6229800" cy="6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rgbClr val="0B87A1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“Fills in” the gaps between 12C and 30C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876" name="Google Shape;387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1450" y="1033800"/>
            <a:ext cx="5143350" cy="285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80" name="Shape 3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1" name="Google Shape;3881;p20"/>
          <p:cNvSpPr txBox="1"/>
          <p:nvPr>
            <p:ph type="title"/>
          </p:nvPr>
        </p:nvSpPr>
        <p:spPr>
          <a:xfrm>
            <a:off x="281675" y="199125"/>
            <a:ext cx="67611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B55"/>
                </a:solidFill>
              </a:rPr>
              <a:t>Determining A and Ea</a:t>
            </a:r>
            <a:endParaRPr>
              <a:solidFill>
                <a:srgbClr val="003B55"/>
              </a:solidFill>
            </a:endParaRPr>
          </a:p>
        </p:txBody>
      </p:sp>
      <p:pic>
        <p:nvPicPr>
          <p:cNvPr id="3882" name="Google Shape;388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475" y="992225"/>
            <a:ext cx="3510550" cy="194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3" name="Google Shape;388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6225" y="3010737"/>
            <a:ext cx="2962525" cy="763675"/>
          </a:xfrm>
          <a:prstGeom prst="rect">
            <a:avLst/>
          </a:prstGeom>
          <a:noFill/>
          <a:ln>
            <a:noFill/>
          </a:ln>
        </p:spPr>
      </p:pic>
      <p:sp>
        <p:nvSpPr>
          <p:cNvPr id="3884" name="Google Shape;3884;p20"/>
          <p:cNvSpPr txBox="1"/>
          <p:nvPr>
            <p:ph idx="1" type="body"/>
          </p:nvPr>
        </p:nvSpPr>
        <p:spPr>
          <a:xfrm>
            <a:off x="3678750" y="1056525"/>
            <a:ext cx="4182000" cy="16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rgbClr val="0B87A1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k1 and k2 = rate</a:t>
            </a:r>
            <a:endParaRPr>
              <a:solidFill>
                <a:srgbClr val="000000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▫"/>
            </a:pPr>
            <a:r>
              <a:rPr lang="en">
                <a:solidFill>
                  <a:srgbClr val="000000"/>
                </a:solidFill>
              </a:rPr>
              <a:t>r = 0.08 and 0.46 hr-1</a:t>
            </a:r>
            <a:endParaRPr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T = 285.15 and 303.15 K</a:t>
            </a:r>
            <a:endParaRPr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R = 8.3145 J/mol K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885" name="Google Shape;3885;p20"/>
          <p:cNvSpPr txBox="1"/>
          <p:nvPr>
            <p:ph idx="1" type="body"/>
          </p:nvPr>
        </p:nvSpPr>
        <p:spPr>
          <a:xfrm>
            <a:off x="3678750" y="2935546"/>
            <a:ext cx="4182000" cy="100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rgbClr val="0B87A1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Use same parameters to solve for A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886" name="Google Shape;3886;p20"/>
          <p:cNvSpPr txBox="1"/>
          <p:nvPr/>
        </p:nvSpPr>
        <p:spPr>
          <a:xfrm>
            <a:off x="447250" y="1150900"/>
            <a:ext cx="548700" cy="5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tillium Web Light"/>
                <a:ea typeface="Titillium Web Light"/>
                <a:cs typeface="Titillium Web Light"/>
                <a:sym typeface="Titillium Web Light"/>
              </a:rPr>
              <a:t>1.</a:t>
            </a:r>
            <a:endParaRPr sz="240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887" name="Google Shape;3887;p20"/>
          <p:cNvSpPr txBox="1"/>
          <p:nvPr/>
        </p:nvSpPr>
        <p:spPr>
          <a:xfrm>
            <a:off x="447250" y="2787025"/>
            <a:ext cx="548700" cy="5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tillium Web Light"/>
                <a:ea typeface="Titillium Web Light"/>
                <a:cs typeface="Titillium Web Light"/>
                <a:sym typeface="Titillium Web Light"/>
              </a:rPr>
              <a:t>2</a:t>
            </a:r>
            <a:r>
              <a:rPr lang="en" sz="2400">
                <a:latin typeface="Titillium Web Light"/>
                <a:ea typeface="Titillium Web Light"/>
                <a:cs typeface="Titillium Web Light"/>
                <a:sym typeface="Titillium Web Light"/>
              </a:rPr>
              <a:t>.</a:t>
            </a:r>
            <a:endParaRPr sz="240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888" name="Google Shape;3888;p20"/>
          <p:cNvSpPr txBox="1"/>
          <p:nvPr>
            <p:ph idx="1" type="body"/>
          </p:nvPr>
        </p:nvSpPr>
        <p:spPr>
          <a:xfrm>
            <a:off x="447250" y="4046500"/>
            <a:ext cx="7208100" cy="70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rgbClr val="0B87A1"/>
              </a:buClr>
              <a:buSzPts val="2400"/>
              <a:buChar char="▪"/>
            </a:pPr>
            <a:r>
              <a:rPr lang="en">
                <a:solidFill>
                  <a:srgbClr val="000000"/>
                </a:solidFill>
              </a:rPr>
              <a:t>Solve for k using T = 288.15 K, 293.15 K, 298.15 K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889" name="Google Shape;3889;p20"/>
          <p:cNvSpPr txBox="1"/>
          <p:nvPr/>
        </p:nvSpPr>
        <p:spPr>
          <a:xfrm>
            <a:off x="447250" y="3753600"/>
            <a:ext cx="548700" cy="5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tillium Web Light"/>
                <a:ea typeface="Titillium Web Light"/>
                <a:cs typeface="Titillium Web Light"/>
                <a:sym typeface="Titillium Web Light"/>
              </a:rPr>
              <a:t>3</a:t>
            </a:r>
            <a:r>
              <a:rPr lang="en" sz="2400">
                <a:latin typeface="Titillium Web Light"/>
                <a:ea typeface="Titillium Web Light"/>
                <a:cs typeface="Titillium Web Light"/>
                <a:sym typeface="Titillium Web Light"/>
              </a:rPr>
              <a:t>.</a:t>
            </a:r>
            <a:endParaRPr sz="240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93" name="Shape 3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" name="Google Shape;3894;p21"/>
          <p:cNvSpPr txBox="1"/>
          <p:nvPr>
            <p:ph type="title"/>
          </p:nvPr>
        </p:nvSpPr>
        <p:spPr>
          <a:xfrm>
            <a:off x="201850" y="211650"/>
            <a:ext cx="7602600" cy="1251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Modeling Temperature Dependency of Glucose-Limited Cultures in MATLAB</a:t>
            </a:r>
            <a:endParaRPr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895" name="Google Shape;3895;p21"/>
          <p:cNvSpPr txBox="1"/>
          <p:nvPr>
            <p:ph idx="1" type="body"/>
          </p:nvPr>
        </p:nvSpPr>
        <p:spPr>
          <a:xfrm>
            <a:off x="287875" y="1462650"/>
            <a:ext cx="7130100" cy="332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rgbClr val="80BFB7"/>
              </a:buClr>
              <a:buSzPts val="2400"/>
              <a:buAutoNum type="arabicPeriod"/>
            </a:pPr>
            <a:r>
              <a:rPr lang="en">
                <a:solidFill>
                  <a:schemeClr val="dk1"/>
                </a:solidFill>
              </a:rPr>
              <a:t>Add new cases for T = 15C, 20C, and 25C</a:t>
            </a:r>
            <a:endParaRPr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AutoNum type="arabicPeriod"/>
            </a:pPr>
            <a:r>
              <a:rPr lang="en">
                <a:solidFill>
                  <a:schemeClr val="dk1"/>
                </a:solidFill>
              </a:rPr>
              <a:t>Add values for new cases into vectors</a:t>
            </a:r>
            <a:endParaRPr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AutoNum type="arabicPeriod"/>
            </a:pPr>
            <a:r>
              <a:rPr lang="en">
                <a:solidFill>
                  <a:schemeClr val="dk1"/>
                </a:solidFill>
              </a:rPr>
              <a:t>According to glucose-limited cultures</a:t>
            </a:r>
            <a:endParaRPr>
              <a:solidFill>
                <a:schemeClr val="dk1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AutoNum type="alphaLcPeriod"/>
            </a:pPr>
            <a:r>
              <a:rPr lang="en">
                <a:solidFill>
                  <a:schemeClr val="dk1"/>
                </a:solidFill>
              </a:rPr>
              <a:t>u = 25 g/L; v = 5 g/L</a:t>
            </a:r>
            <a:endParaRPr>
              <a:solidFill>
                <a:schemeClr val="dk1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AutoNum type="alphaLcPeriod"/>
            </a:pPr>
            <a:r>
              <a:rPr lang="en">
                <a:solidFill>
                  <a:schemeClr val="dk1"/>
                </a:solidFill>
              </a:rPr>
              <a:t>Estimate residual concentrations using the values provided for 12C and 30C</a:t>
            </a:r>
            <a:endParaRPr>
              <a:solidFill>
                <a:schemeClr val="dk1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AutoNum type="alphaLcPeriod"/>
            </a:pPr>
            <a:r>
              <a:rPr lang="en">
                <a:solidFill>
                  <a:schemeClr val="dk1"/>
                </a:solidFill>
              </a:rPr>
              <a:t>Y(glu/x) = 0.07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wbray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